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5" r:id="rId2"/>
    <p:sldId id="583" r:id="rId3"/>
    <p:sldId id="584" r:id="rId4"/>
    <p:sldId id="586" r:id="rId5"/>
    <p:sldId id="588" r:id="rId6"/>
    <p:sldId id="589" r:id="rId7"/>
    <p:sldId id="590" r:id="rId8"/>
    <p:sldId id="591" r:id="rId9"/>
    <p:sldId id="592" r:id="rId10"/>
  </p:sldIdLst>
  <p:sldSz cx="6858000" cy="51435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BD549CC-3003-4F24-A1F4-5B64D336B0B8}">
          <p14:sldIdLst>
            <p14:sldId id="265"/>
            <p14:sldId id="583"/>
            <p14:sldId id="584"/>
            <p14:sldId id="586"/>
            <p14:sldId id="588"/>
            <p14:sldId id="589"/>
            <p14:sldId id="590"/>
            <p14:sldId id="591"/>
            <p14:sldId id="592"/>
          </p14:sldIdLst>
        </p14:section>
        <p14:section name="Extra Slides" id="{516C3E04-272B-42FA-B7AC-88FFC06AFE6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E74"/>
    <a:srgbClr val="199743"/>
    <a:srgbClr val="8E0000"/>
    <a:srgbClr val="FF9900"/>
    <a:srgbClr val="00CC66"/>
    <a:srgbClr val="66FF33"/>
    <a:srgbClr val="0085CA"/>
    <a:srgbClr val="9D9D9D"/>
    <a:srgbClr val="0025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9E33E3-7E77-486A-BF3C-E93BB870F8D4}" v="581" dt="2019-12-02T12:15:25.2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512" autoAdjust="0"/>
  </p:normalViewPr>
  <p:slideViewPr>
    <p:cSldViewPr snapToGrid="0" snapToObjects="1">
      <p:cViewPr varScale="1">
        <p:scale>
          <a:sx n="137" d="100"/>
          <a:sy n="137" d="100"/>
        </p:scale>
        <p:origin x="1062" y="120"/>
      </p:cViewPr>
      <p:guideLst>
        <p:guide orient="horz" pos="162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napToObjects="1">
      <p:cViewPr varScale="1">
        <p:scale>
          <a:sx n="78" d="100"/>
          <a:sy n="78" d="100"/>
        </p:scale>
        <p:origin x="3264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m Evans" userId="69a36eef8ef823aa" providerId="LiveId" clId="{A4E48AFC-0D78-4CE1-B2CC-06CE9B73D450}"/>
    <pc:docChg chg="undo custSel addSld delSld modSld sldOrd modMainMaster addSection modSection">
      <pc:chgData name="Tim Evans" userId="69a36eef8ef823aa" providerId="LiveId" clId="{A4E48AFC-0D78-4CE1-B2CC-06CE9B73D450}" dt="2019-11-19T19:56:06.944" v="842" actId="11230"/>
      <pc:docMkLst>
        <pc:docMk/>
      </pc:docMkLst>
      <pc:sldChg chg="addSp delSp modSp">
        <pc:chgData name="Tim Evans" userId="69a36eef8ef823aa" providerId="LiveId" clId="{A4E48AFC-0D78-4CE1-B2CC-06CE9B73D450}" dt="2019-11-19T19:20:04.112" v="106" actId="20577"/>
        <pc:sldMkLst>
          <pc:docMk/>
          <pc:sldMk cId="1742614341" sldId="265"/>
        </pc:sldMkLst>
        <pc:spChg chg="mod">
          <ac:chgData name="Tim Evans" userId="69a36eef8ef823aa" providerId="LiveId" clId="{A4E48AFC-0D78-4CE1-B2CC-06CE9B73D450}" dt="2019-11-19T19:20:04.112" v="106" actId="20577"/>
          <ac:spMkLst>
            <pc:docMk/>
            <pc:sldMk cId="1742614341" sldId="265"/>
            <ac:spMk id="3" creationId="{00000000-0000-0000-0000-000000000000}"/>
          </ac:spMkLst>
        </pc:spChg>
        <pc:spChg chg="mod">
          <ac:chgData name="Tim Evans" userId="69a36eef8ef823aa" providerId="LiveId" clId="{A4E48AFC-0D78-4CE1-B2CC-06CE9B73D450}" dt="2019-11-19T19:14:46.499" v="27" actId="14100"/>
          <ac:spMkLst>
            <pc:docMk/>
            <pc:sldMk cId="1742614341" sldId="265"/>
            <ac:spMk id="6" creationId="{00000000-0000-0000-0000-000000000000}"/>
          </ac:spMkLst>
        </pc:spChg>
        <pc:spChg chg="mod">
          <ac:chgData name="Tim Evans" userId="69a36eef8ef823aa" providerId="LiveId" clId="{A4E48AFC-0D78-4CE1-B2CC-06CE9B73D450}" dt="2019-11-19T19:15:18.333" v="81" actId="14100"/>
          <ac:spMkLst>
            <pc:docMk/>
            <pc:sldMk cId="1742614341" sldId="265"/>
            <ac:spMk id="8" creationId="{F54BB1FB-F75E-4496-9999-615E304A2B26}"/>
          </ac:spMkLst>
        </pc:spChg>
        <pc:picChg chg="del">
          <ac:chgData name="Tim Evans" userId="69a36eef8ef823aa" providerId="LiveId" clId="{A4E48AFC-0D78-4CE1-B2CC-06CE9B73D450}" dt="2019-11-19T19:18:05.322" v="91" actId="478"/>
          <ac:picMkLst>
            <pc:docMk/>
            <pc:sldMk cId="1742614341" sldId="265"/>
            <ac:picMk id="5" creationId="{72650C22-0A9D-4C64-A4E4-570FF668958E}"/>
          </ac:picMkLst>
        </pc:picChg>
        <pc:picChg chg="add mod ord modCrop">
          <ac:chgData name="Tim Evans" userId="69a36eef8ef823aa" providerId="LiveId" clId="{A4E48AFC-0D78-4CE1-B2CC-06CE9B73D450}" dt="2019-11-19T19:18:20.673" v="93" actId="1076"/>
          <ac:picMkLst>
            <pc:docMk/>
            <pc:sldMk cId="1742614341" sldId="265"/>
            <ac:picMk id="7" creationId="{80A9202F-4D76-4D73-A6E9-2853AA20939F}"/>
          </ac:picMkLst>
        </pc:picChg>
        <pc:picChg chg="add mod">
          <ac:chgData name="Tim Evans" userId="69a36eef8ef823aa" providerId="LiveId" clId="{A4E48AFC-0D78-4CE1-B2CC-06CE9B73D450}" dt="2019-11-19T19:19:41.438" v="100" actId="1076"/>
          <ac:picMkLst>
            <pc:docMk/>
            <pc:sldMk cId="1742614341" sldId="265"/>
            <ac:picMk id="11" creationId="{15690710-5276-4963-814E-81917F57FE33}"/>
          </ac:picMkLst>
        </pc:picChg>
        <pc:picChg chg="del">
          <ac:chgData name="Tim Evans" userId="69a36eef8ef823aa" providerId="LiveId" clId="{A4E48AFC-0D78-4CE1-B2CC-06CE9B73D450}" dt="2019-11-19T19:19:34.613" v="99" actId="478"/>
          <ac:picMkLst>
            <pc:docMk/>
            <pc:sldMk cId="1742614341" sldId="265"/>
            <ac:picMk id="1026" creationId="{AC83F15F-11D3-4666-A8C5-25C6C2EEDF36}"/>
          </ac:picMkLst>
        </pc:picChg>
      </pc:sldChg>
      <pc:sldChg chg="del">
        <pc:chgData name="Tim Evans" userId="69a36eef8ef823aa" providerId="LiveId" clId="{A4E48AFC-0D78-4CE1-B2CC-06CE9B73D450}" dt="2019-11-19T19:33:40.004" v="528" actId="2696"/>
        <pc:sldMkLst>
          <pc:docMk/>
          <pc:sldMk cId="3024531521" sldId="283"/>
        </pc:sldMkLst>
      </pc:sldChg>
      <pc:sldChg chg="add">
        <pc:chgData name="Tim Evans" userId="69a36eef8ef823aa" providerId="LiveId" clId="{A4E48AFC-0D78-4CE1-B2CC-06CE9B73D450}" dt="2019-11-19T19:41:49.465" v="663"/>
        <pc:sldMkLst>
          <pc:docMk/>
          <pc:sldMk cId="3486456245" sldId="283"/>
        </pc:sldMkLst>
      </pc:sldChg>
      <pc:sldChg chg="add del ord modTransition">
        <pc:chgData name="Tim Evans" userId="69a36eef8ef823aa" providerId="LiveId" clId="{A4E48AFC-0D78-4CE1-B2CC-06CE9B73D450}" dt="2019-11-19T19:41:41.552" v="660" actId="2696"/>
        <pc:sldMkLst>
          <pc:docMk/>
          <pc:sldMk cId="4139214413" sldId="283"/>
        </pc:sldMkLst>
      </pc:sldChg>
      <pc:sldChg chg="add">
        <pc:chgData name="Tim Evans" userId="69a36eef8ef823aa" providerId="LiveId" clId="{A4E48AFC-0D78-4CE1-B2CC-06CE9B73D450}" dt="2019-11-19T19:42:44.222" v="667"/>
        <pc:sldMkLst>
          <pc:docMk/>
          <pc:sldMk cId="314551163" sldId="286"/>
        </pc:sldMkLst>
      </pc:sldChg>
      <pc:sldChg chg="add del">
        <pc:chgData name="Tim Evans" userId="69a36eef8ef823aa" providerId="LiveId" clId="{A4E48AFC-0D78-4CE1-B2CC-06CE9B73D450}" dt="2019-11-19T19:42:34.001" v="666" actId="2696"/>
        <pc:sldMkLst>
          <pc:docMk/>
          <pc:sldMk cId="645242333" sldId="286"/>
        </pc:sldMkLst>
      </pc:sldChg>
      <pc:sldChg chg="del">
        <pc:chgData name="Tim Evans" userId="69a36eef8ef823aa" providerId="LiveId" clId="{A4E48AFC-0D78-4CE1-B2CC-06CE9B73D450}" dt="2019-11-19T19:42:11.692" v="664" actId="2696"/>
        <pc:sldMkLst>
          <pc:docMk/>
          <pc:sldMk cId="2351753372" sldId="286"/>
        </pc:sldMkLst>
      </pc:sldChg>
      <pc:sldChg chg="add del">
        <pc:chgData name="Tim Evans" userId="69a36eef8ef823aa" providerId="LiveId" clId="{A4E48AFC-0D78-4CE1-B2CC-06CE9B73D450}" dt="2019-11-19T19:11:22.878" v="10" actId="2696"/>
        <pc:sldMkLst>
          <pc:docMk/>
          <pc:sldMk cId="427332109" sldId="301"/>
        </pc:sldMkLst>
      </pc:sldChg>
      <pc:sldChg chg="addSp delSp modSp add">
        <pc:chgData name="Tim Evans" userId="69a36eef8ef823aa" providerId="LiveId" clId="{A4E48AFC-0D78-4CE1-B2CC-06CE9B73D450}" dt="2019-11-19T19:11:17.476" v="9" actId="478"/>
        <pc:sldMkLst>
          <pc:docMk/>
          <pc:sldMk cId="197714399" sldId="302"/>
        </pc:sldMkLst>
        <pc:spChg chg="del">
          <ac:chgData name="Tim Evans" userId="69a36eef8ef823aa" providerId="LiveId" clId="{A4E48AFC-0D78-4CE1-B2CC-06CE9B73D450}" dt="2019-11-19T19:10:17.655" v="3"/>
          <ac:spMkLst>
            <pc:docMk/>
            <pc:sldMk cId="197714399" sldId="302"/>
            <ac:spMk id="2" creationId="{DE45E9A1-FD16-4918-B8C2-69751F4E775D}"/>
          </ac:spMkLst>
        </pc:spChg>
        <pc:spChg chg="del">
          <ac:chgData name="Tim Evans" userId="69a36eef8ef823aa" providerId="LiveId" clId="{A4E48AFC-0D78-4CE1-B2CC-06CE9B73D450}" dt="2019-11-19T19:10:17.655" v="3"/>
          <ac:spMkLst>
            <pc:docMk/>
            <pc:sldMk cId="197714399" sldId="302"/>
            <ac:spMk id="3" creationId="{F8960FFF-117C-4E11-804E-2F2E9586DDEA}"/>
          </ac:spMkLst>
        </pc:spChg>
        <pc:spChg chg="del">
          <ac:chgData name="Tim Evans" userId="69a36eef8ef823aa" providerId="LiveId" clId="{A4E48AFC-0D78-4CE1-B2CC-06CE9B73D450}" dt="2019-11-19T19:10:17.655" v="3"/>
          <ac:spMkLst>
            <pc:docMk/>
            <pc:sldMk cId="197714399" sldId="302"/>
            <ac:spMk id="4" creationId="{3771B8E6-B9D2-4FCD-9963-7F6163684DD4}"/>
          </ac:spMkLst>
        </pc:spChg>
        <pc:spChg chg="del">
          <ac:chgData name="Tim Evans" userId="69a36eef8ef823aa" providerId="LiveId" clId="{A4E48AFC-0D78-4CE1-B2CC-06CE9B73D450}" dt="2019-11-19T19:10:17.655" v="3"/>
          <ac:spMkLst>
            <pc:docMk/>
            <pc:sldMk cId="197714399" sldId="302"/>
            <ac:spMk id="5" creationId="{395CD3F3-200C-4635-B506-B5975F6E39C7}"/>
          </ac:spMkLst>
        </pc:spChg>
        <pc:spChg chg="del">
          <ac:chgData name="Tim Evans" userId="69a36eef8ef823aa" providerId="LiveId" clId="{A4E48AFC-0D78-4CE1-B2CC-06CE9B73D450}" dt="2019-11-19T19:10:17.655" v="3"/>
          <ac:spMkLst>
            <pc:docMk/>
            <pc:sldMk cId="197714399" sldId="302"/>
            <ac:spMk id="6" creationId="{42CE4E75-8EDD-447B-A3D6-82D7DD58B1BE}"/>
          </ac:spMkLst>
        </pc:spChg>
        <pc:spChg chg="del">
          <ac:chgData name="Tim Evans" userId="69a36eef8ef823aa" providerId="LiveId" clId="{A4E48AFC-0D78-4CE1-B2CC-06CE9B73D450}" dt="2019-11-19T19:10:17.655" v="3"/>
          <ac:spMkLst>
            <pc:docMk/>
            <pc:sldMk cId="197714399" sldId="302"/>
            <ac:spMk id="7" creationId="{623343C4-12EC-4BCE-9E53-3D0966EEBEF2}"/>
          </ac:spMkLst>
        </pc:spChg>
        <pc:spChg chg="add mod">
          <ac:chgData name="Tim Evans" userId="69a36eef8ef823aa" providerId="LiveId" clId="{A4E48AFC-0D78-4CE1-B2CC-06CE9B73D450}" dt="2019-11-19T19:10:57.499" v="6" actId="14100"/>
          <ac:spMkLst>
            <pc:docMk/>
            <pc:sldMk cId="197714399" sldId="302"/>
            <ac:spMk id="8" creationId="{7BD5C9EC-F6F5-4BF9-9176-0AE36C92E4AC}"/>
          </ac:spMkLst>
        </pc:spChg>
        <pc:spChg chg="add mod">
          <ac:chgData name="Tim Evans" userId="69a36eef8ef823aa" providerId="LiveId" clId="{A4E48AFC-0D78-4CE1-B2CC-06CE9B73D450}" dt="2019-11-19T19:11:10.715" v="8"/>
          <ac:spMkLst>
            <pc:docMk/>
            <pc:sldMk cId="197714399" sldId="302"/>
            <ac:spMk id="9" creationId="{59ED6B87-930D-4AF8-B733-BA75249E8C2B}"/>
          </ac:spMkLst>
        </pc:spChg>
        <pc:spChg chg="add del mod">
          <ac:chgData name="Tim Evans" userId="69a36eef8ef823aa" providerId="LiveId" clId="{A4E48AFC-0D78-4CE1-B2CC-06CE9B73D450}" dt="2019-11-19T19:11:17.476" v="9" actId="478"/>
          <ac:spMkLst>
            <pc:docMk/>
            <pc:sldMk cId="197714399" sldId="302"/>
            <ac:spMk id="10" creationId="{88EED873-AB74-44C6-9DB8-0D186C099F21}"/>
          </ac:spMkLst>
        </pc:spChg>
        <pc:spChg chg="add del mod">
          <ac:chgData name="Tim Evans" userId="69a36eef8ef823aa" providerId="LiveId" clId="{A4E48AFC-0D78-4CE1-B2CC-06CE9B73D450}" dt="2019-11-19T19:11:17.476" v="9" actId="478"/>
          <ac:spMkLst>
            <pc:docMk/>
            <pc:sldMk cId="197714399" sldId="302"/>
            <ac:spMk id="11" creationId="{A0F4D592-926C-4F25-9166-443B96A6349F}"/>
          </ac:spMkLst>
        </pc:spChg>
      </pc:sldChg>
      <pc:sldChg chg="addSp delSp modSp add del">
        <pc:chgData name="Tim Evans" userId="69a36eef8ef823aa" providerId="LiveId" clId="{A4E48AFC-0D78-4CE1-B2CC-06CE9B73D450}" dt="2019-11-19T19:21:15.523" v="114" actId="2696"/>
        <pc:sldMkLst>
          <pc:docMk/>
          <pc:sldMk cId="3226096138" sldId="303"/>
        </pc:sldMkLst>
        <pc:spChg chg="del">
          <ac:chgData name="Tim Evans" userId="69a36eef8ef823aa" providerId="LiveId" clId="{A4E48AFC-0D78-4CE1-B2CC-06CE9B73D450}" dt="2019-11-19T19:20:55.228" v="109"/>
          <ac:spMkLst>
            <pc:docMk/>
            <pc:sldMk cId="3226096138" sldId="303"/>
            <ac:spMk id="2" creationId="{DC5A2604-C82C-4A80-B55D-8645F6768742}"/>
          </ac:spMkLst>
        </pc:spChg>
        <pc:spChg chg="del">
          <ac:chgData name="Tim Evans" userId="69a36eef8ef823aa" providerId="LiveId" clId="{A4E48AFC-0D78-4CE1-B2CC-06CE9B73D450}" dt="2019-11-19T19:20:55.228" v="109"/>
          <ac:spMkLst>
            <pc:docMk/>
            <pc:sldMk cId="3226096138" sldId="303"/>
            <ac:spMk id="3" creationId="{7A0A3478-3A35-4AED-BDFC-A713322E2821}"/>
          </ac:spMkLst>
        </pc:spChg>
        <pc:spChg chg="del">
          <ac:chgData name="Tim Evans" userId="69a36eef8ef823aa" providerId="LiveId" clId="{A4E48AFC-0D78-4CE1-B2CC-06CE9B73D450}" dt="2019-11-19T19:20:55.228" v="109"/>
          <ac:spMkLst>
            <pc:docMk/>
            <pc:sldMk cId="3226096138" sldId="303"/>
            <ac:spMk id="4" creationId="{36353307-296C-4E36-9FBB-3E076D3EDB68}"/>
          </ac:spMkLst>
        </pc:spChg>
        <pc:spChg chg="del">
          <ac:chgData name="Tim Evans" userId="69a36eef8ef823aa" providerId="LiveId" clId="{A4E48AFC-0D78-4CE1-B2CC-06CE9B73D450}" dt="2019-11-19T19:20:55.228" v="109"/>
          <ac:spMkLst>
            <pc:docMk/>
            <pc:sldMk cId="3226096138" sldId="303"/>
            <ac:spMk id="5" creationId="{2B3C7768-4F5E-48BA-8D5A-F683D21741E2}"/>
          </ac:spMkLst>
        </pc:spChg>
        <pc:spChg chg="del">
          <ac:chgData name="Tim Evans" userId="69a36eef8ef823aa" providerId="LiveId" clId="{A4E48AFC-0D78-4CE1-B2CC-06CE9B73D450}" dt="2019-11-19T19:20:55.228" v="109"/>
          <ac:spMkLst>
            <pc:docMk/>
            <pc:sldMk cId="3226096138" sldId="303"/>
            <ac:spMk id="6" creationId="{E5D9B8A4-C102-4907-BA97-83E5A913EE40}"/>
          </ac:spMkLst>
        </pc:spChg>
        <pc:spChg chg="del">
          <ac:chgData name="Tim Evans" userId="69a36eef8ef823aa" providerId="LiveId" clId="{A4E48AFC-0D78-4CE1-B2CC-06CE9B73D450}" dt="2019-11-19T19:20:55.228" v="109"/>
          <ac:spMkLst>
            <pc:docMk/>
            <pc:sldMk cId="3226096138" sldId="303"/>
            <ac:spMk id="7" creationId="{8BF0DA60-99FA-4EF5-BA05-60D70595952C}"/>
          </ac:spMkLst>
        </pc:spChg>
        <pc:spChg chg="add del mod">
          <ac:chgData name="Tim Evans" userId="69a36eef8ef823aa" providerId="LiveId" clId="{A4E48AFC-0D78-4CE1-B2CC-06CE9B73D450}" dt="2019-11-19T19:21:09.201" v="112" actId="478"/>
          <ac:spMkLst>
            <pc:docMk/>
            <pc:sldMk cId="3226096138" sldId="303"/>
            <ac:spMk id="17" creationId="{78BE243C-BF9A-43E9-8F2C-340CBC477BD4}"/>
          </ac:spMkLst>
        </pc:spChg>
        <pc:spChg chg="add mod">
          <ac:chgData name="Tim Evans" userId="69a36eef8ef823aa" providerId="LiveId" clId="{A4E48AFC-0D78-4CE1-B2CC-06CE9B73D450}" dt="2019-11-19T19:20:55.228" v="109"/>
          <ac:spMkLst>
            <pc:docMk/>
            <pc:sldMk cId="3226096138" sldId="303"/>
            <ac:spMk id="18" creationId="{F78B5135-0A78-4904-8FD2-D0A10E5AE9A6}"/>
          </ac:spMkLst>
        </pc:spChg>
        <pc:spChg chg="add del mod">
          <ac:chgData name="Tim Evans" userId="69a36eef8ef823aa" providerId="LiveId" clId="{A4E48AFC-0D78-4CE1-B2CC-06CE9B73D450}" dt="2019-11-19T19:21:01.599" v="110" actId="478"/>
          <ac:spMkLst>
            <pc:docMk/>
            <pc:sldMk cId="3226096138" sldId="303"/>
            <ac:spMk id="19" creationId="{7D68018B-C50D-4897-AF1D-5FA401633B0B}"/>
          </ac:spMkLst>
        </pc:spChg>
        <pc:spChg chg="add del mod">
          <ac:chgData name="Tim Evans" userId="69a36eef8ef823aa" providerId="LiveId" clId="{A4E48AFC-0D78-4CE1-B2CC-06CE9B73D450}" dt="2019-11-19T19:21:01.599" v="110" actId="478"/>
          <ac:spMkLst>
            <pc:docMk/>
            <pc:sldMk cId="3226096138" sldId="303"/>
            <ac:spMk id="20" creationId="{9C215912-4F14-4CAC-9CD1-8B57C77EF209}"/>
          </ac:spMkLst>
        </pc:spChg>
        <pc:picChg chg="add">
          <ac:chgData name="Tim Evans" userId="69a36eef8ef823aa" providerId="LiveId" clId="{A4E48AFC-0D78-4CE1-B2CC-06CE9B73D450}" dt="2019-11-19T19:20:45.334" v="108"/>
          <ac:picMkLst>
            <pc:docMk/>
            <pc:sldMk cId="3226096138" sldId="303"/>
            <ac:picMk id="8" creationId="{AD341BB4-59EC-4F39-BFA2-4C486084D9A5}"/>
          </ac:picMkLst>
        </pc:picChg>
        <pc:picChg chg="add">
          <ac:chgData name="Tim Evans" userId="69a36eef8ef823aa" providerId="LiveId" clId="{A4E48AFC-0D78-4CE1-B2CC-06CE9B73D450}" dt="2019-11-19T19:20:45.334" v="108"/>
          <ac:picMkLst>
            <pc:docMk/>
            <pc:sldMk cId="3226096138" sldId="303"/>
            <ac:picMk id="14" creationId="{176B84E1-0F9A-408F-925F-30417ED3DA4B}"/>
          </ac:picMkLst>
        </pc:picChg>
        <pc:picChg chg="add">
          <ac:chgData name="Tim Evans" userId="69a36eef8ef823aa" providerId="LiveId" clId="{A4E48AFC-0D78-4CE1-B2CC-06CE9B73D450}" dt="2019-11-19T19:20:45.334" v="108"/>
          <ac:picMkLst>
            <pc:docMk/>
            <pc:sldMk cId="3226096138" sldId="303"/>
            <ac:picMk id="15" creationId="{845498A9-0091-4FD2-916F-C08CC9853EF9}"/>
          </ac:picMkLst>
        </pc:picChg>
        <pc:picChg chg="add">
          <ac:chgData name="Tim Evans" userId="69a36eef8ef823aa" providerId="LiveId" clId="{A4E48AFC-0D78-4CE1-B2CC-06CE9B73D450}" dt="2019-11-19T19:20:45.334" v="108"/>
          <ac:picMkLst>
            <pc:docMk/>
            <pc:sldMk cId="3226096138" sldId="303"/>
            <ac:picMk id="16" creationId="{CCDDFB15-AB89-4BDC-8E1D-39054B590808}"/>
          </ac:picMkLst>
        </pc:picChg>
        <pc:cxnChg chg="add">
          <ac:chgData name="Tim Evans" userId="69a36eef8ef823aa" providerId="LiveId" clId="{A4E48AFC-0D78-4CE1-B2CC-06CE9B73D450}" dt="2019-11-19T19:20:45.334" v="108"/>
          <ac:cxnSpMkLst>
            <pc:docMk/>
            <pc:sldMk cId="3226096138" sldId="303"/>
            <ac:cxnSpMk id="9" creationId="{340F60DA-9613-430D-BD18-BBD3602FEB38}"/>
          </ac:cxnSpMkLst>
        </pc:cxnChg>
        <pc:cxnChg chg="add">
          <ac:chgData name="Tim Evans" userId="69a36eef8ef823aa" providerId="LiveId" clId="{A4E48AFC-0D78-4CE1-B2CC-06CE9B73D450}" dt="2019-11-19T19:20:45.334" v="108"/>
          <ac:cxnSpMkLst>
            <pc:docMk/>
            <pc:sldMk cId="3226096138" sldId="303"/>
            <ac:cxnSpMk id="10" creationId="{D165AD03-5109-48D5-806A-ED2BB121568D}"/>
          </ac:cxnSpMkLst>
        </pc:cxnChg>
        <pc:cxnChg chg="add">
          <ac:chgData name="Tim Evans" userId="69a36eef8ef823aa" providerId="LiveId" clId="{A4E48AFC-0D78-4CE1-B2CC-06CE9B73D450}" dt="2019-11-19T19:20:45.334" v="108"/>
          <ac:cxnSpMkLst>
            <pc:docMk/>
            <pc:sldMk cId="3226096138" sldId="303"/>
            <ac:cxnSpMk id="11" creationId="{B73C4C0D-20A5-4055-BA82-1C24D916F427}"/>
          </ac:cxnSpMkLst>
        </pc:cxnChg>
        <pc:cxnChg chg="add">
          <ac:chgData name="Tim Evans" userId="69a36eef8ef823aa" providerId="LiveId" clId="{A4E48AFC-0D78-4CE1-B2CC-06CE9B73D450}" dt="2019-11-19T19:20:45.334" v="108"/>
          <ac:cxnSpMkLst>
            <pc:docMk/>
            <pc:sldMk cId="3226096138" sldId="303"/>
            <ac:cxnSpMk id="12" creationId="{23819283-C4FE-433F-B415-D1F739469B79}"/>
          </ac:cxnSpMkLst>
        </pc:cxnChg>
        <pc:cxnChg chg="add">
          <ac:chgData name="Tim Evans" userId="69a36eef8ef823aa" providerId="LiveId" clId="{A4E48AFC-0D78-4CE1-B2CC-06CE9B73D450}" dt="2019-11-19T19:20:45.334" v="108"/>
          <ac:cxnSpMkLst>
            <pc:docMk/>
            <pc:sldMk cId="3226096138" sldId="303"/>
            <ac:cxnSpMk id="13" creationId="{F55C7E68-07C2-4A12-B91D-85A0E06C7A3C}"/>
          </ac:cxnSpMkLst>
        </pc:cxnChg>
      </pc:sldChg>
      <pc:sldChg chg="addSp delSp modSp add ord">
        <pc:chgData name="Tim Evans" userId="69a36eef8ef823aa" providerId="LiveId" clId="{A4E48AFC-0D78-4CE1-B2CC-06CE9B73D450}" dt="2019-11-19T19:32:32.918" v="521"/>
        <pc:sldMkLst>
          <pc:docMk/>
          <pc:sldMk cId="4142631799" sldId="304"/>
        </pc:sldMkLst>
        <pc:spChg chg="mod">
          <ac:chgData name="Tim Evans" userId="69a36eef8ef823aa" providerId="LiveId" clId="{A4E48AFC-0D78-4CE1-B2CC-06CE9B73D450}" dt="2019-11-19T19:21:25.657" v="132" actId="6549"/>
          <ac:spMkLst>
            <pc:docMk/>
            <pc:sldMk cId="4142631799" sldId="304"/>
            <ac:spMk id="2" creationId="{00000000-0000-0000-0000-000000000000}"/>
          </ac:spMkLst>
        </pc:spChg>
        <pc:spChg chg="add del mod">
          <ac:chgData name="Tim Evans" userId="69a36eef8ef823aa" providerId="LiveId" clId="{A4E48AFC-0D78-4CE1-B2CC-06CE9B73D450}" dt="2019-11-19T19:32:31.890" v="520" actId="478"/>
          <ac:spMkLst>
            <pc:docMk/>
            <pc:sldMk cId="4142631799" sldId="304"/>
            <ac:spMk id="3" creationId="{FAA3FD1C-1901-4E5F-997F-526826B466BB}"/>
          </ac:spMkLst>
        </pc:spChg>
        <pc:spChg chg="add del mod">
          <ac:chgData name="Tim Evans" userId="69a36eef8ef823aa" providerId="LiveId" clId="{A4E48AFC-0D78-4CE1-B2CC-06CE9B73D450}" dt="2019-11-19T19:32:31.890" v="520" actId="478"/>
          <ac:spMkLst>
            <pc:docMk/>
            <pc:sldMk cId="4142631799" sldId="304"/>
            <ac:spMk id="16" creationId="{F4D3E54E-7987-4D15-8BDC-BE2DCE639F05}"/>
          </ac:spMkLst>
        </pc:spChg>
        <pc:spChg chg="add del mod">
          <ac:chgData name="Tim Evans" userId="69a36eef8ef823aa" providerId="LiveId" clId="{A4E48AFC-0D78-4CE1-B2CC-06CE9B73D450}" dt="2019-11-19T19:32:31.890" v="520" actId="478"/>
          <ac:spMkLst>
            <pc:docMk/>
            <pc:sldMk cId="4142631799" sldId="304"/>
            <ac:spMk id="17" creationId="{B3059751-9467-4C80-9698-1C2B042051DC}"/>
          </ac:spMkLst>
        </pc:spChg>
        <pc:spChg chg="add del mod">
          <ac:chgData name="Tim Evans" userId="69a36eef8ef823aa" providerId="LiveId" clId="{A4E48AFC-0D78-4CE1-B2CC-06CE9B73D450}" dt="2019-11-19T19:32:31.890" v="520" actId="478"/>
          <ac:spMkLst>
            <pc:docMk/>
            <pc:sldMk cId="4142631799" sldId="304"/>
            <ac:spMk id="18" creationId="{27E578E6-9E63-4AB5-879B-B8A9062FE6D6}"/>
          </ac:spMkLst>
        </pc:spChg>
        <pc:spChg chg="mod">
          <ac:chgData name="Tim Evans" userId="69a36eef8ef823aa" providerId="LiveId" clId="{A4E48AFC-0D78-4CE1-B2CC-06CE9B73D450}" dt="2019-11-19T19:29:55.122" v="515" actId="20577"/>
          <ac:spMkLst>
            <pc:docMk/>
            <pc:sldMk cId="4142631799" sldId="304"/>
            <ac:spMk id="36" creationId="{76643B0D-392E-49BB-B16D-189928FB38CE}"/>
          </ac:spMkLst>
        </pc:spChg>
        <pc:grpChg chg="add">
          <ac:chgData name="Tim Evans" userId="69a36eef8ef823aa" providerId="LiveId" clId="{A4E48AFC-0D78-4CE1-B2CC-06CE9B73D450}" dt="2019-11-19T19:32:32.918" v="521"/>
          <ac:grpSpMkLst>
            <pc:docMk/>
            <pc:sldMk cId="4142631799" sldId="304"/>
            <ac:grpSpMk id="20" creationId="{94941552-5467-43D2-845D-F0808E0530B3}"/>
          </ac:grpSpMkLst>
        </pc:grpChg>
        <pc:picChg chg="add del">
          <ac:chgData name="Tim Evans" userId="69a36eef8ef823aa" providerId="LiveId" clId="{A4E48AFC-0D78-4CE1-B2CC-06CE9B73D450}" dt="2019-11-19T19:22:37.470" v="142" actId="478"/>
          <ac:picMkLst>
            <pc:docMk/>
            <pc:sldMk cId="4142631799" sldId="304"/>
            <ac:picMk id="13" creationId="{B738095C-01E7-48AB-B7E4-1B6071504387}"/>
          </ac:picMkLst>
        </pc:picChg>
        <pc:picChg chg="add del mod">
          <ac:chgData name="Tim Evans" userId="69a36eef8ef823aa" providerId="LiveId" clId="{A4E48AFC-0D78-4CE1-B2CC-06CE9B73D450}" dt="2019-11-19T19:22:35.836" v="141" actId="478"/>
          <ac:picMkLst>
            <pc:docMk/>
            <pc:sldMk cId="4142631799" sldId="304"/>
            <ac:picMk id="14" creationId="{8B14C387-7816-4897-9599-F6A5A4B2A245}"/>
          </ac:picMkLst>
        </pc:picChg>
        <pc:picChg chg="del">
          <ac:chgData name="Tim Evans" userId="69a36eef8ef823aa" providerId="LiveId" clId="{A4E48AFC-0D78-4CE1-B2CC-06CE9B73D450}" dt="2019-11-19T19:22:13.377" v="137" actId="478"/>
          <ac:picMkLst>
            <pc:docMk/>
            <pc:sldMk cId="4142631799" sldId="304"/>
            <ac:picMk id="19" creationId="{17595880-7DE8-4F1D-AA2F-F7D95A628EFD}"/>
          </ac:picMkLst>
        </pc:picChg>
        <pc:picChg chg="del">
          <ac:chgData name="Tim Evans" userId="69a36eef8ef823aa" providerId="LiveId" clId="{A4E48AFC-0D78-4CE1-B2CC-06CE9B73D450}" dt="2019-11-19T19:22:06.590" v="135" actId="478"/>
          <ac:picMkLst>
            <pc:docMk/>
            <pc:sldMk cId="4142631799" sldId="304"/>
            <ac:picMk id="22" creationId="{90771196-7BD4-4CD0-8DB6-BEBBD48910C4}"/>
          </ac:picMkLst>
        </pc:picChg>
        <pc:picChg chg="del">
          <ac:chgData name="Tim Evans" userId="69a36eef8ef823aa" providerId="LiveId" clId="{A4E48AFC-0D78-4CE1-B2CC-06CE9B73D450}" dt="2019-11-19T19:22:09.269" v="136" actId="478"/>
          <ac:picMkLst>
            <pc:docMk/>
            <pc:sldMk cId="4142631799" sldId="304"/>
            <ac:picMk id="27" creationId="{9A8E3AA6-120E-45F1-BE62-225D76765FC4}"/>
          </ac:picMkLst>
        </pc:picChg>
        <pc:picChg chg="del">
          <ac:chgData name="Tim Evans" userId="69a36eef8ef823aa" providerId="LiveId" clId="{A4E48AFC-0D78-4CE1-B2CC-06CE9B73D450}" dt="2019-11-19T19:22:01.398" v="134" actId="478"/>
          <ac:picMkLst>
            <pc:docMk/>
            <pc:sldMk cId="4142631799" sldId="304"/>
            <ac:picMk id="28" creationId="{7F22A84E-67CC-4E4B-AC7E-6710731212F7}"/>
          </ac:picMkLst>
        </pc:picChg>
        <pc:cxnChg chg="del mod">
          <ac:chgData name="Tim Evans" userId="69a36eef8ef823aa" providerId="LiveId" clId="{A4E48AFC-0D78-4CE1-B2CC-06CE9B73D450}" dt="2019-11-19T19:32:31.890" v="520" actId="478"/>
          <ac:cxnSpMkLst>
            <pc:docMk/>
            <pc:sldMk cId="4142631799" sldId="304"/>
            <ac:cxnSpMk id="8" creationId="{7B0F43B5-2801-4D00-97F8-91FB1D36E393}"/>
          </ac:cxnSpMkLst>
        </pc:cxnChg>
        <pc:cxnChg chg="del mod">
          <ac:chgData name="Tim Evans" userId="69a36eef8ef823aa" providerId="LiveId" clId="{A4E48AFC-0D78-4CE1-B2CC-06CE9B73D450}" dt="2019-11-19T19:32:31.890" v="520" actId="478"/>
          <ac:cxnSpMkLst>
            <pc:docMk/>
            <pc:sldMk cId="4142631799" sldId="304"/>
            <ac:cxnSpMk id="9" creationId="{BADC04B5-005A-4F75-9130-4AAEEEFC472A}"/>
          </ac:cxnSpMkLst>
        </pc:cxnChg>
        <pc:cxnChg chg="del mod">
          <ac:chgData name="Tim Evans" userId="69a36eef8ef823aa" providerId="LiveId" clId="{A4E48AFC-0D78-4CE1-B2CC-06CE9B73D450}" dt="2019-11-19T19:32:31.890" v="520" actId="478"/>
          <ac:cxnSpMkLst>
            <pc:docMk/>
            <pc:sldMk cId="4142631799" sldId="304"/>
            <ac:cxnSpMk id="10" creationId="{D11A3C12-0010-4E37-B1CE-3AE974581917}"/>
          </ac:cxnSpMkLst>
        </pc:cxnChg>
        <pc:cxnChg chg="del mod">
          <ac:chgData name="Tim Evans" userId="69a36eef8ef823aa" providerId="LiveId" clId="{A4E48AFC-0D78-4CE1-B2CC-06CE9B73D450}" dt="2019-11-19T19:32:31.890" v="520" actId="478"/>
          <ac:cxnSpMkLst>
            <pc:docMk/>
            <pc:sldMk cId="4142631799" sldId="304"/>
            <ac:cxnSpMk id="11" creationId="{18527358-01D4-45C7-B298-F1DECB2F8E73}"/>
          </ac:cxnSpMkLst>
        </pc:cxnChg>
        <pc:cxnChg chg="del mod">
          <ac:chgData name="Tim Evans" userId="69a36eef8ef823aa" providerId="LiveId" clId="{A4E48AFC-0D78-4CE1-B2CC-06CE9B73D450}" dt="2019-11-19T19:32:31.890" v="520" actId="478"/>
          <ac:cxnSpMkLst>
            <pc:docMk/>
            <pc:sldMk cId="4142631799" sldId="304"/>
            <ac:cxnSpMk id="12" creationId="{F0ACE6A4-66A7-47FE-BE1B-22C9C7E351A8}"/>
          </ac:cxnSpMkLst>
        </pc:cxnChg>
      </pc:sldChg>
      <pc:sldChg chg="delSp add">
        <pc:chgData name="Tim Evans" userId="69a36eef8ef823aa" providerId="LiveId" clId="{A4E48AFC-0D78-4CE1-B2CC-06CE9B73D450}" dt="2019-11-19T19:32:01.237" v="517" actId="478"/>
        <pc:sldMkLst>
          <pc:docMk/>
          <pc:sldMk cId="4224329757" sldId="581"/>
        </pc:sldMkLst>
        <pc:spChg chg="del">
          <ac:chgData name="Tim Evans" userId="69a36eef8ef823aa" providerId="LiveId" clId="{A4E48AFC-0D78-4CE1-B2CC-06CE9B73D450}" dt="2019-11-19T19:32:01.237" v="517" actId="478"/>
          <ac:spMkLst>
            <pc:docMk/>
            <pc:sldMk cId="4224329757" sldId="581"/>
            <ac:spMk id="12290" creationId="{00000000-0000-0000-0000-000000000000}"/>
          </ac:spMkLst>
        </pc:spChg>
        <pc:spChg chg="del">
          <ac:chgData name="Tim Evans" userId="69a36eef8ef823aa" providerId="LiveId" clId="{A4E48AFC-0D78-4CE1-B2CC-06CE9B73D450}" dt="2019-11-19T19:32:01.237" v="517" actId="478"/>
          <ac:spMkLst>
            <pc:docMk/>
            <pc:sldMk cId="4224329757" sldId="581"/>
            <ac:spMk id="12291" creationId="{00000000-0000-0000-0000-000000000000}"/>
          </ac:spMkLst>
        </pc:spChg>
      </pc:sldChg>
      <pc:sldChg chg="addSp modSp add del">
        <pc:chgData name="Tim Evans" userId="69a36eef8ef823aa" providerId="LiveId" clId="{A4E48AFC-0D78-4CE1-B2CC-06CE9B73D450}" dt="2019-11-19T19:32:37.297" v="522" actId="2696"/>
        <pc:sldMkLst>
          <pc:docMk/>
          <pc:sldMk cId="4151642677" sldId="582"/>
        </pc:sldMkLst>
        <pc:spChg chg="mod">
          <ac:chgData name="Tim Evans" userId="69a36eef8ef823aa" providerId="LiveId" clId="{A4E48AFC-0D78-4CE1-B2CC-06CE9B73D450}" dt="2019-11-19T19:32:24.893" v="519" actId="164"/>
          <ac:spMkLst>
            <pc:docMk/>
            <pc:sldMk cId="4151642677" sldId="582"/>
            <ac:spMk id="6" creationId="{00000000-0000-0000-0000-000000000000}"/>
          </ac:spMkLst>
        </pc:spChg>
        <pc:spChg chg="mod">
          <ac:chgData name="Tim Evans" userId="69a36eef8ef823aa" providerId="LiveId" clId="{A4E48AFC-0D78-4CE1-B2CC-06CE9B73D450}" dt="2019-11-19T19:32:24.893" v="519" actId="164"/>
          <ac:spMkLst>
            <pc:docMk/>
            <pc:sldMk cId="4151642677" sldId="582"/>
            <ac:spMk id="7" creationId="{00000000-0000-0000-0000-000000000000}"/>
          </ac:spMkLst>
        </pc:spChg>
        <pc:spChg chg="mod">
          <ac:chgData name="Tim Evans" userId="69a36eef8ef823aa" providerId="LiveId" clId="{A4E48AFC-0D78-4CE1-B2CC-06CE9B73D450}" dt="2019-11-19T19:32:24.893" v="519" actId="164"/>
          <ac:spMkLst>
            <pc:docMk/>
            <pc:sldMk cId="4151642677" sldId="582"/>
            <ac:spMk id="8" creationId="{00000000-0000-0000-0000-000000000000}"/>
          </ac:spMkLst>
        </pc:spChg>
        <pc:spChg chg="mod">
          <ac:chgData name="Tim Evans" userId="69a36eef8ef823aa" providerId="LiveId" clId="{A4E48AFC-0D78-4CE1-B2CC-06CE9B73D450}" dt="2019-11-19T19:32:24.893" v="519" actId="164"/>
          <ac:spMkLst>
            <pc:docMk/>
            <pc:sldMk cId="4151642677" sldId="582"/>
            <ac:spMk id="9" creationId="{00000000-0000-0000-0000-000000000000}"/>
          </ac:spMkLst>
        </pc:spChg>
        <pc:spChg chg="mod">
          <ac:chgData name="Tim Evans" userId="69a36eef8ef823aa" providerId="LiveId" clId="{A4E48AFC-0D78-4CE1-B2CC-06CE9B73D450}" dt="2019-11-19T19:32:24.893" v="519" actId="164"/>
          <ac:spMkLst>
            <pc:docMk/>
            <pc:sldMk cId="4151642677" sldId="582"/>
            <ac:spMk id="10" creationId="{00000000-0000-0000-0000-000000000000}"/>
          </ac:spMkLst>
        </pc:spChg>
        <pc:grpChg chg="add mod">
          <ac:chgData name="Tim Evans" userId="69a36eef8ef823aa" providerId="LiveId" clId="{A4E48AFC-0D78-4CE1-B2CC-06CE9B73D450}" dt="2019-11-19T19:32:24.893" v="519" actId="164"/>
          <ac:grpSpMkLst>
            <pc:docMk/>
            <pc:sldMk cId="4151642677" sldId="582"/>
            <ac:grpSpMk id="11" creationId="{B0F2ED8A-8CDB-46BC-A9D7-15D0FFDC7A95}"/>
          </ac:grpSpMkLst>
        </pc:grpChg>
        <pc:cxnChg chg="mod">
          <ac:chgData name="Tim Evans" userId="69a36eef8ef823aa" providerId="LiveId" clId="{A4E48AFC-0D78-4CE1-B2CC-06CE9B73D450}" dt="2019-11-19T19:32:24.893" v="519" actId="164"/>
          <ac:cxnSpMkLst>
            <pc:docMk/>
            <pc:sldMk cId="4151642677" sldId="582"/>
            <ac:cxnSpMk id="12" creationId="{00000000-0000-0000-0000-000000000000}"/>
          </ac:cxnSpMkLst>
        </pc:cxnChg>
        <pc:cxnChg chg="mod">
          <ac:chgData name="Tim Evans" userId="69a36eef8ef823aa" providerId="LiveId" clId="{A4E48AFC-0D78-4CE1-B2CC-06CE9B73D450}" dt="2019-11-19T19:32:24.893" v="519" actId="164"/>
          <ac:cxnSpMkLst>
            <pc:docMk/>
            <pc:sldMk cId="4151642677" sldId="582"/>
            <ac:cxnSpMk id="14" creationId="{00000000-0000-0000-0000-000000000000}"/>
          </ac:cxnSpMkLst>
        </pc:cxnChg>
        <pc:cxnChg chg="mod">
          <ac:chgData name="Tim Evans" userId="69a36eef8ef823aa" providerId="LiveId" clId="{A4E48AFC-0D78-4CE1-B2CC-06CE9B73D450}" dt="2019-11-19T19:32:24.893" v="519" actId="164"/>
          <ac:cxnSpMkLst>
            <pc:docMk/>
            <pc:sldMk cId="4151642677" sldId="582"/>
            <ac:cxnSpMk id="17" creationId="{00000000-0000-0000-0000-000000000000}"/>
          </ac:cxnSpMkLst>
        </pc:cxnChg>
        <pc:cxnChg chg="mod">
          <ac:chgData name="Tim Evans" userId="69a36eef8ef823aa" providerId="LiveId" clId="{A4E48AFC-0D78-4CE1-B2CC-06CE9B73D450}" dt="2019-11-19T19:32:24.893" v="519" actId="164"/>
          <ac:cxnSpMkLst>
            <pc:docMk/>
            <pc:sldMk cId="4151642677" sldId="582"/>
            <ac:cxnSpMk id="20" creationId="{00000000-0000-0000-0000-000000000000}"/>
          </ac:cxnSpMkLst>
        </pc:cxnChg>
        <pc:cxnChg chg="mod">
          <ac:chgData name="Tim Evans" userId="69a36eef8ef823aa" providerId="LiveId" clId="{A4E48AFC-0D78-4CE1-B2CC-06CE9B73D450}" dt="2019-11-19T19:32:24.893" v="519" actId="164"/>
          <ac:cxnSpMkLst>
            <pc:docMk/>
            <pc:sldMk cId="4151642677" sldId="582"/>
            <ac:cxnSpMk id="23" creationId="{00000000-0000-0000-0000-000000000000}"/>
          </ac:cxnSpMkLst>
        </pc:cxnChg>
        <pc:cxnChg chg="mod">
          <ac:chgData name="Tim Evans" userId="69a36eef8ef823aa" providerId="LiveId" clId="{A4E48AFC-0D78-4CE1-B2CC-06CE9B73D450}" dt="2019-11-19T19:32:24.893" v="519" actId="164"/>
          <ac:cxnSpMkLst>
            <pc:docMk/>
            <pc:sldMk cId="4151642677" sldId="582"/>
            <ac:cxnSpMk id="26" creationId="{00000000-0000-0000-0000-000000000000}"/>
          </ac:cxnSpMkLst>
        </pc:cxnChg>
        <pc:cxnChg chg="mod">
          <ac:chgData name="Tim Evans" userId="69a36eef8ef823aa" providerId="LiveId" clId="{A4E48AFC-0D78-4CE1-B2CC-06CE9B73D450}" dt="2019-11-19T19:32:24.893" v="519" actId="164"/>
          <ac:cxnSpMkLst>
            <pc:docMk/>
            <pc:sldMk cId="4151642677" sldId="582"/>
            <ac:cxnSpMk id="29" creationId="{00000000-0000-0000-0000-000000000000}"/>
          </ac:cxnSpMkLst>
        </pc:cxnChg>
      </pc:sldChg>
      <pc:sldChg chg="delSp modSp add">
        <pc:chgData name="Tim Evans" userId="69a36eef8ef823aa" providerId="LiveId" clId="{A4E48AFC-0D78-4CE1-B2CC-06CE9B73D450}" dt="2019-11-19T19:32:55.156" v="524" actId="1076"/>
        <pc:sldMkLst>
          <pc:docMk/>
          <pc:sldMk cId="615302701" sldId="583"/>
        </pc:sldMkLst>
        <pc:spChg chg="mod">
          <ac:chgData name="Tim Evans" userId="69a36eef8ef823aa" providerId="LiveId" clId="{A4E48AFC-0D78-4CE1-B2CC-06CE9B73D450}" dt="2019-11-19T19:32:55.156" v="524" actId="1076"/>
          <ac:spMkLst>
            <pc:docMk/>
            <pc:sldMk cId="615302701" sldId="583"/>
            <ac:spMk id="2" creationId="{00000000-0000-0000-0000-000000000000}"/>
          </ac:spMkLst>
        </pc:spChg>
        <pc:spChg chg="del">
          <ac:chgData name="Tim Evans" userId="69a36eef8ef823aa" providerId="LiveId" clId="{A4E48AFC-0D78-4CE1-B2CC-06CE9B73D450}" dt="2019-11-19T19:32:47.037" v="523" actId="478"/>
          <ac:spMkLst>
            <pc:docMk/>
            <pc:sldMk cId="615302701" sldId="583"/>
            <ac:spMk id="4" creationId="{00000000-0000-0000-0000-000000000000}"/>
          </ac:spMkLst>
        </pc:spChg>
        <pc:spChg chg="del">
          <ac:chgData name="Tim Evans" userId="69a36eef8ef823aa" providerId="LiveId" clId="{A4E48AFC-0D78-4CE1-B2CC-06CE9B73D450}" dt="2019-11-19T19:32:47.037" v="523" actId="478"/>
          <ac:spMkLst>
            <pc:docMk/>
            <pc:sldMk cId="615302701" sldId="583"/>
            <ac:spMk id="5" creationId="{00000000-0000-0000-0000-000000000000}"/>
          </ac:spMkLst>
        </pc:spChg>
      </pc:sldChg>
      <pc:sldChg chg="delSp modSp add">
        <pc:chgData name="Tim Evans" userId="69a36eef8ef823aa" providerId="LiveId" clId="{A4E48AFC-0D78-4CE1-B2CC-06CE9B73D450}" dt="2019-11-19T19:33:30.006" v="527" actId="1076"/>
        <pc:sldMkLst>
          <pc:docMk/>
          <pc:sldMk cId="185719158" sldId="584"/>
        </pc:sldMkLst>
        <pc:spChg chg="mod">
          <ac:chgData name="Tim Evans" userId="69a36eef8ef823aa" providerId="LiveId" clId="{A4E48AFC-0D78-4CE1-B2CC-06CE9B73D450}" dt="2019-11-19T19:33:24.220" v="526" actId="14100"/>
          <ac:spMkLst>
            <pc:docMk/>
            <pc:sldMk cId="185719158" sldId="584"/>
            <ac:spMk id="2" creationId="{00000000-0000-0000-0000-000000000000}"/>
          </ac:spMkLst>
        </pc:spChg>
        <pc:spChg chg="del">
          <ac:chgData name="Tim Evans" userId="69a36eef8ef823aa" providerId="LiveId" clId="{A4E48AFC-0D78-4CE1-B2CC-06CE9B73D450}" dt="2019-11-19T19:33:17.818" v="525" actId="478"/>
          <ac:spMkLst>
            <pc:docMk/>
            <pc:sldMk cId="185719158" sldId="584"/>
            <ac:spMk id="4" creationId="{00000000-0000-0000-0000-000000000000}"/>
          </ac:spMkLst>
        </pc:spChg>
        <pc:spChg chg="del">
          <ac:chgData name="Tim Evans" userId="69a36eef8ef823aa" providerId="LiveId" clId="{A4E48AFC-0D78-4CE1-B2CC-06CE9B73D450}" dt="2019-11-19T19:33:17.818" v="525" actId="478"/>
          <ac:spMkLst>
            <pc:docMk/>
            <pc:sldMk cId="185719158" sldId="584"/>
            <ac:spMk id="5" creationId="{00000000-0000-0000-0000-000000000000}"/>
          </ac:spMkLst>
        </pc:spChg>
        <pc:spChg chg="mod">
          <ac:chgData name="Tim Evans" userId="69a36eef8ef823aa" providerId="LiveId" clId="{A4E48AFC-0D78-4CE1-B2CC-06CE9B73D450}" dt="2019-11-19T19:33:30.006" v="527" actId="1076"/>
          <ac:spMkLst>
            <pc:docMk/>
            <pc:sldMk cId="185719158" sldId="584"/>
            <ac:spMk id="7" creationId="{00000000-0000-0000-0000-000000000000}"/>
          </ac:spMkLst>
        </pc:spChg>
      </pc:sldChg>
      <pc:sldChg chg="delSp modSp add">
        <pc:chgData name="Tim Evans" userId="69a36eef8ef823aa" providerId="LiveId" clId="{A4E48AFC-0D78-4CE1-B2CC-06CE9B73D450}" dt="2019-11-19T19:38:46.571" v="639" actId="20577"/>
        <pc:sldMkLst>
          <pc:docMk/>
          <pc:sldMk cId="3362267316" sldId="585"/>
        </pc:sldMkLst>
        <pc:spChg chg="mod">
          <ac:chgData name="Tim Evans" userId="69a36eef8ef823aa" providerId="LiveId" clId="{A4E48AFC-0D78-4CE1-B2CC-06CE9B73D450}" dt="2019-11-19T19:36:25.083" v="620" actId="14100"/>
          <ac:spMkLst>
            <pc:docMk/>
            <pc:sldMk cId="3362267316" sldId="585"/>
            <ac:spMk id="2" creationId="{00000000-0000-0000-0000-000000000000}"/>
          </ac:spMkLst>
        </pc:spChg>
        <pc:spChg chg="del">
          <ac:chgData name="Tim Evans" userId="69a36eef8ef823aa" providerId="LiveId" clId="{A4E48AFC-0D78-4CE1-B2CC-06CE9B73D450}" dt="2019-11-19T19:33:58.082" v="531" actId="478"/>
          <ac:spMkLst>
            <pc:docMk/>
            <pc:sldMk cId="3362267316" sldId="585"/>
            <ac:spMk id="4" creationId="{00000000-0000-0000-0000-000000000000}"/>
          </ac:spMkLst>
        </pc:spChg>
        <pc:spChg chg="del">
          <ac:chgData name="Tim Evans" userId="69a36eef8ef823aa" providerId="LiveId" clId="{A4E48AFC-0D78-4CE1-B2CC-06CE9B73D450}" dt="2019-11-19T19:33:58.082" v="531" actId="478"/>
          <ac:spMkLst>
            <pc:docMk/>
            <pc:sldMk cId="3362267316" sldId="585"/>
            <ac:spMk id="5" creationId="{00000000-0000-0000-0000-000000000000}"/>
          </ac:spMkLst>
        </pc:spChg>
        <pc:spChg chg="mod">
          <ac:chgData name="Tim Evans" userId="69a36eef8ef823aa" providerId="LiveId" clId="{A4E48AFC-0D78-4CE1-B2CC-06CE9B73D450}" dt="2019-11-19T19:38:46.571" v="639" actId="20577"/>
          <ac:spMkLst>
            <pc:docMk/>
            <pc:sldMk cId="3362267316" sldId="585"/>
            <ac:spMk id="7" creationId="{00000000-0000-0000-0000-000000000000}"/>
          </ac:spMkLst>
        </pc:spChg>
      </pc:sldChg>
      <pc:sldChg chg="add">
        <pc:chgData name="Tim Evans" userId="69a36eef8ef823aa" providerId="LiveId" clId="{A4E48AFC-0D78-4CE1-B2CC-06CE9B73D450}" dt="2019-11-19T19:41:49.465" v="663"/>
        <pc:sldMkLst>
          <pc:docMk/>
          <pc:sldMk cId="1732668956" sldId="586"/>
        </pc:sldMkLst>
      </pc:sldChg>
      <pc:sldChg chg="delSp modSp add del ord">
        <pc:chgData name="Tim Evans" userId="69a36eef8ef823aa" providerId="LiveId" clId="{A4E48AFC-0D78-4CE1-B2CC-06CE9B73D450}" dt="2019-11-19T19:41:41.594" v="661" actId="2696"/>
        <pc:sldMkLst>
          <pc:docMk/>
          <pc:sldMk cId="3159855573" sldId="586"/>
        </pc:sldMkLst>
        <pc:spChg chg="mod">
          <ac:chgData name="Tim Evans" userId="69a36eef8ef823aa" providerId="LiveId" clId="{A4E48AFC-0D78-4CE1-B2CC-06CE9B73D450}" dt="2019-11-19T19:39:20.055" v="642" actId="1076"/>
          <ac:spMkLst>
            <pc:docMk/>
            <pc:sldMk cId="3159855573" sldId="586"/>
            <ac:spMk id="2" creationId="{00000000-0000-0000-0000-000000000000}"/>
          </ac:spMkLst>
        </pc:spChg>
        <pc:spChg chg="ord">
          <ac:chgData name="Tim Evans" userId="69a36eef8ef823aa" providerId="LiveId" clId="{A4E48AFC-0D78-4CE1-B2CC-06CE9B73D450}" dt="2019-11-19T19:39:12.223" v="641" actId="167"/>
          <ac:spMkLst>
            <pc:docMk/>
            <pc:sldMk cId="3159855573" sldId="586"/>
            <ac:spMk id="3" creationId="{00000000-0000-0000-0000-000000000000}"/>
          </ac:spMkLst>
        </pc:spChg>
        <pc:spChg chg="del">
          <ac:chgData name="Tim Evans" userId="69a36eef8ef823aa" providerId="LiveId" clId="{A4E48AFC-0D78-4CE1-B2CC-06CE9B73D450}" dt="2019-11-19T19:38:58.578" v="640" actId="478"/>
          <ac:spMkLst>
            <pc:docMk/>
            <pc:sldMk cId="3159855573" sldId="586"/>
            <ac:spMk id="4" creationId="{00000000-0000-0000-0000-000000000000}"/>
          </ac:spMkLst>
        </pc:spChg>
        <pc:spChg chg="del">
          <ac:chgData name="Tim Evans" userId="69a36eef8ef823aa" providerId="LiveId" clId="{A4E48AFC-0D78-4CE1-B2CC-06CE9B73D450}" dt="2019-11-19T19:38:58.578" v="640" actId="478"/>
          <ac:spMkLst>
            <pc:docMk/>
            <pc:sldMk cId="3159855573" sldId="586"/>
            <ac:spMk id="5" creationId="{00000000-0000-0000-0000-000000000000}"/>
          </ac:spMkLst>
        </pc:spChg>
      </pc:sldChg>
      <pc:sldChg chg="add">
        <pc:chgData name="Tim Evans" userId="69a36eef8ef823aa" providerId="LiveId" clId="{A4E48AFC-0D78-4CE1-B2CC-06CE9B73D450}" dt="2019-11-19T19:41:49.465" v="663"/>
        <pc:sldMkLst>
          <pc:docMk/>
          <pc:sldMk cId="154008115" sldId="587"/>
        </pc:sldMkLst>
      </pc:sldChg>
      <pc:sldChg chg="delSp modSp add del">
        <pc:chgData name="Tim Evans" userId="69a36eef8ef823aa" providerId="LiveId" clId="{A4E48AFC-0D78-4CE1-B2CC-06CE9B73D450}" dt="2019-11-19T19:41:41.638" v="662" actId="2696"/>
        <pc:sldMkLst>
          <pc:docMk/>
          <pc:sldMk cId="3822820387" sldId="587"/>
        </pc:sldMkLst>
        <pc:spChg chg="mod">
          <ac:chgData name="Tim Evans" userId="69a36eef8ef823aa" providerId="LiveId" clId="{A4E48AFC-0D78-4CE1-B2CC-06CE9B73D450}" dt="2019-11-19T19:40:55.455" v="650" actId="1076"/>
          <ac:spMkLst>
            <pc:docMk/>
            <pc:sldMk cId="3822820387" sldId="587"/>
            <ac:spMk id="2" creationId="{00000000-0000-0000-0000-000000000000}"/>
          </ac:spMkLst>
        </pc:spChg>
        <pc:spChg chg="del">
          <ac:chgData name="Tim Evans" userId="69a36eef8ef823aa" providerId="LiveId" clId="{A4E48AFC-0D78-4CE1-B2CC-06CE9B73D450}" dt="2019-11-19T19:40:51.125" v="649" actId="478"/>
          <ac:spMkLst>
            <pc:docMk/>
            <pc:sldMk cId="3822820387" sldId="587"/>
            <ac:spMk id="4" creationId="{00000000-0000-0000-0000-000000000000}"/>
          </ac:spMkLst>
        </pc:spChg>
        <pc:spChg chg="del">
          <ac:chgData name="Tim Evans" userId="69a36eef8ef823aa" providerId="LiveId" clId="{A4E48AFC-0D78-4CE1-B2CC-06CE9B73D450}" dt="2019-11-19T19:40:51.125" v="649" actId="478"/>
          <ac:spMkLst>
            <pc:docMk/>
            <pc:sldMk cId="3822820387" sldId="587"/>
            <ac:spMk id="5" creationId="{00000000-0000-0000-0000-000000000000}"/>
          </ac:spMkLst>
        </pc:spChg>
        <pc:spChg chg="mod">
          <ac:chgData name="Tim Evans" userId="69a36eef8ef823aa" providerId="LiveId" clId="{A4E48AFC-0D78-4CE1-B2CC-06CE9B73D450}" dt="2019-11-19T19:41:22.555" v="657" actId="121"/>
          <ac:spMkLst>
            <pc:docMk/>
            <pc:sldMk cId="3822820387" sldId="587"/>
            <ac:spMk id="6" creationId="{00000000-0000-0000-0000-000000000000}"/>
          </ac:spMkLst>
        </pc:spChg>
      </pc:sldChg>
      <pc:sldChg chg="delSp modSp add">
        <pc:chgData name="Tim Evans" userId="69a36eef8ef823aa" providerId="LiveId" clId="{A4E48AFC-0D78-4CE1-B2CC-06CE9B73D450}" dt="2019-11-19T19:43:07.993" v="669" actId="1076"/>
        <pc:sldMkLst>
          <pc:docMk/>
          <pc:sldMk cId="3779170707" sldId="588"/>
        </pc:sldMkLst>
        <pc:spChg chg="mod">
          <ac:chgData name="Tim Evans" userId="69a36eef8ef823aa" providerId="LiveId" clId="{A4E48AFC-0D78-4CE1-B2CC-06CE9B73D450}" dt="2019-11-19T19:43:07.993" v="669" actId="1076"/>
          <ac:spMkLst>
            <pc:docMk/>
            <pc:sldMk cId="3779170707" sldId="588"/>
            <ac:spMk id="2" creationId="{00000000-0000-0000-0000-000000000000}"/>
          </ac:spMkLst>
        </pc:spChg>
        <pc:spChg chg="del">
          <ac:chgData name="Tim Evans" userId="69a36eef8ef823aa" providerId="LiveId" clId="{A4E48AFC-0D78-4CE1-B2CC-06CE9B73D450}" dt="2019-11-19T19:43:02.913" v="668" actId="478"/>
          <ac:spMkLst>
            <pc:docMk/>
            <pc:sldMk cId="3779170707" sldId="588"/>
            <ac:spMk id="4" creationId="{00000000-0000-0000-0000-000000000000}"/>
          </ac:spMkLst>
        </pc:spChg>
        <pc:spChg chg="del">
          <ac:chgData name="Tim Evans" userId="69a36eef8ef823aa" providerId="LiveId" clId="{A4E48AFC-0D78-4CE1-B2CC-06CE9B73D450}" dt="2019-11-19T19:43:02.913" v="668" actId="478"/>
          <ac:spMkLst>
            <pc:docMk/>
            <pc:sldMk cId="3779170707" sldId="588"/>
            <ac:spMk id="5" creationId="{00000000-0000-0000-0000-000000000000}"/>
          </ac:spMkLst>
        </pc:spChg>
      </pc:sldChg>
      <pc:sldChg chg="delSp modSp add">
        <pc:chgData name="Tim Evans" userId="69a36eef8ef823aa" providerId="LiveId" clId="{A4E48AFC-0D78-4CE1-B2CC-06CE9B73D450}" dt="2019-11-19T19:43:21.317" v="671" actId="14100"/>
        <pc:sldMkLst>
          <pc:docMk/>
          <pc:sldMk cId="2187834472" sldId="589"/>
        </pc:sldMkLst>
        <pc:spChg chg="mod">
          <ac:chgData name="Tim Evans" userId="69a36eef8ef823aa" providerId="LiveId" clId="{A4E48AFC-0D78-4CE1-B2CC-06CE9B73D450}" dt="2019-11-19T19:43:21.317" v="671" actId="14100"/>
          <ac:spMkLst>
            <pc:docMk/>
            <pc:sldMk cId="2187834472" sldId="589"/>
            <ac:spMk id="2" creationId="{00000000-0000-0000-0000-000000000000}"/>
          </ac:spMkLst>
        </pc:spChg>
        <pc:spChg chg="del">
          <ac:chgData name="Tim Evans" userId="69a36eef8ef823aa" providerId="LiveId" clId="{A4E48AFC-0D78-4CE1-B2CC-06CE9B73D450}" dt="2019-11-19T19:43:17.489" v="670" actId="478"/>
          <ac:spMkLst>
            <pc:docMk/>
            <pc:sldMk cId="2187834472" sldId="589"/>
            <ac:spMk id="4" creationId="{00000000-0000-0000-0000-000000000000}"/>
          </ac:spMkLst>
        </pc:spChg>
        <pc:spChg chg="del">
          <ac:chgData name="Tim Evans" userId="69a36eef8ef823aa" providerId="LiveId" clId="{A4E48AFC-0D78-4CE1-B2CC-06CE9B73D450}" dt="2019-11-19T19:43:17.489" v="670" actId="478"/>
          <ac:spMkLst>
            <pc:docMk/>
            <pc:sldMk cId="2187834472" sldId="589"/>
            <ac:spMk id="5" creationId="{00000000-0000-0000-0000-000000000000}"/>
          </ac:spMkLst>
        </pc:spChg>
      </pc:sldChg>
      <pc:sldChg chg="add">
        <pc:chgData name="Tim Evans" userId="69a36eef8ef823aa" providerId="LiveId" clId="{A4E48AFC-0D78-4CE1-B2CC-06CE9B73D450}" dt="2019-11-19T19:31:47.136" v="516"/>
        <pc:sldMkLst>
          <pc:docMk/>
          <pc:sldMk cId="3755826427" sldId="590"/>
        </pc:sldMkLst>
      </pc:sldChg>
      <pc:sldChg chg="delSp modSp add">
        <pc:chgData name="Tim Evans" userId="69a36eef8ef823aa" providerId="LiveId" clId="{A4E48AFC-0D78-4CE1-B2CC-06CE9B73D450}" dt="2019-11-19T19:39:53.373" v="645" actId="14100"/>
        <pc:sldMkLst>
          <pc:docMk/>
          <pc:sldMk cId="3933310702" sldId="717"/>
        </pc:sldMkLst>
        <pc:spChg chg="mod">
          <ac:chgData name="Tim Evans" userId="69a36eef8ef823aa" providerId="LiveId" clId="{A4E48AFC-0D78-4CE1-B2CC-06CE9B73D450}" dt="2019-11-19T19:39:53.373" v="645" actId="14100"/>
          <ac:spMkLst>
            <pc:docMk/>
            <pc:sldMk cId="3933310702" sldId="717"/>
            <ac:spMk id="3" creationId="{00000000-0000-0000-0000-000000000000}"/>
          </ac:spMkLst>
        </pc:spChg>
        <pc:spChg chg="del">
          <ac:chgData name="Tim Evans" userId="69a36eef8ef823aa" providerId="LiveId" clId="{A4E48AFC-0D78-4CE1-B2CC-06CE9B73D450}" dt="2019-11-19T19:39:31.033" v="643" actId="478"/>
          <ac:spMkLst>
            <pc:docMk/>
            <pc:sldMk cId="3933310702" sldId="717"/>
            <ac:spMk id="4" creationId="{00000000-0000-0000-0000-000000000000}"/>
          </ac:spMkLst>
        </pc:spChg>
        <pc:spChg chg="del">
          <ac:chgData name="Tim Evans" userId="69a36eef8ef823aa" providerId="LiveId" clId="{A4E48AFC-0D78-4CE1-B2CC-06CE9B73D450}" dt="2019-11-19T19:39:31.033" v="643" actId="478"/>
          <ac:spMkLst>
            <pc:docMk/>
            <pc:sldMk cId="3933310702" sldId="717"/>
            <ac:spMk id="5" creationId="{00000000-0000-0000-0000-000000000000}"/>
          </ac:spMkLst>
        </pc:spChg>
      </pc:sldChg>
      <pc:sldChg chg="delSp modSp add">
        <pc:chgData name="Tim Evans" userId="69a36eef8ef823aa" providerId="LiveId" clId="{A4E48AFC-0D78-4CE1-B2CC-06CE9B73D450}" dt="2019-11-19T19:40:39.498" v="648" actId="14100"/>
        <pc:sldMkLst>
          <pc:docMk/>
          <pc:sldMk cId="881699060" sldId="718"/>
        </pc:sldMkLst>
        <pc:spChg chg="mod">
          <ac:chgData name="Tim Evans" userId="69a36eef8ef823aa" providerId="LiveId" clId="{A4E48AFC-0D78-4CE1-B2CC-06CE9B73D450}" dt="2019-11-19T19:40:09.114" v="647" actId="1076"/>
          <ac:spMkLst>
            <pc:docMk/>
            <pc:sldMk cId="881699060" sldId="718"/>
            <ac:spMk id="2" creationId="{6DAD3D8F-4B8F-44EA-8A9B-74CD256B74F2}"/>
          </ac:spMkLst>
        </pc:spChg>
        <pc:spChg chg="mod">
          <ac:chgData name="Tim Evans" userId="69a36eef8ef823aa" providerId="LiveId" clId="{A4E48AFC-0D78-4CE1-B2CC-06CE9B73D450}" dt="2019-11-19T19:40:39.498" v="648" actId="14100"/>
          <ac:spMkLst>
            <pc:docMk/>
            <pc:sldMk cId="881699060" sldId="718"/>
            <ac:spMk id="3" creationId="{847F2B33-65C1-4453-A4EC-C4D9CE39DADA}"/>
          </ac:spMkLst>
        </pc:spChg>
        <pc:spChg chg="del">
          <ac:chgData name="Tim Evans" userId="69a36eef8ef823aa" providerId="LiveId" clId="{A4E48AFC-0D78-4CE1-B2CC-06CE9B73D450}" dt="2019-11-19T19:40:01.338" v="646" actId="478"/>
          <ac:spMkLst>
            <pc:docMk/>
            <pc:sldMk cId="881699060" sldId="718"/>
            <ac:spMk id="4" creationId="{A8069673-BF7A-42F3-80A1-261745A4168D}"/>
          </ac:spMkLst>
        </pc:spChg>
        <pc:spChg chg="del">
          <ac:chgData name="Tim Evans" userId="69a36eef8ef823aa" providerId="LiveId" clId="{A4E48AFC-0D78-4CE1-B2CC-06CE9B73D450}" dt="2019-11-19T19:40:01.338" v="646" actId="478"/>
          <ac:spMkLst>
            <pc:docMk/>
            <pc:sldMk cId="881699060" sldId="718"/>
            <ac:spMk id="5" creationId="{C3A5DE3B-83B2-4797-98B2-3E3DD2824F6A}"/>
          </ac:spMkLst>
        </pc:spChg>
      </pc:sldChg>
      <pc:sldChg chg="delSp modSp add">
        <pc:chgData name="Tim Evans" userId="69a36eef8ef823aa" providerId="LiveId" clId="{A4E48AFC-0D78-4CE1-B2CC-06CE9B73D450}" dt="2019-11-19T19:48:14.026" v="835" actId="1076"/>
        <pc:sldMkLst>
          <pc:docMk/>
          <pc:sldMk cId="366591222" sldId="728"/>
        </pc:sldMkLst>
        <pc:spChg chg="mod">
          <ac:chgData name="Tim Evans" userId="69a36eef8ef823aa" providerId="LiveId" clId="{A4E48AFC-0D78-4CE1-B2CC-06CE9B73D450}" dt="2019-11-19T19:48:02.158" v="833" actId="1076"/>
          <ac:spMkLst>
            <pc:docMk/>
            <pc:sldMk cId="366591222" sldId="728"/>
            <ac:spMk id="2" creationId="{00000000-0000-0000-0000-000000000000}"/>
          </ac:spMkLst>
        </pc:spChg>
        <pc:spChg chg="mod">
          <ac:chgData name="Tim Evans" userId="69a36eef8ef823aa" providerId="LiveId" clId="{A4E48AFC-0D78-4CE1-B2CC-06CE9B73D450}" dt="2019-11-19T19:47:54.947" v="831" actId="1076"/>
          <ac:spMkLst>
            <pc:docMk/>
            <pc:sldMk cId="366591222" sldId="728"/>
            <ac:spMk id="3" creationId="{00000000-0000-0000-0000-000000000000}"/>
          </ac:spMkLst>
        </pc:spChg>
        <pc:spChg chg="del">
          <ac:chgData name="Tim Evans" userId="69a36eef8ef823aa" providerId="LiveId" clId="{A4E48AFC-0D78-4CE1-B2CC-06CE9B73D450}" dt="2019-11-19T19:47:41.040" v="829" actId="478"/>
          <ac:spMkLst>
            <pc:docMk/>
            <pc:sldMk cId="366591222" sldId="728"/>
            <ac:spMk id="4" creationId="{00000000-0000-0000-0000-000000000000}"/>
          </ac:spMkLst>
        </pc:spChg>
        <pc:spChg chg="del">
          <ac:chgData name="Tim Evans" userId="69a36eef8ef823aa" providerId="LiveId" clId="{A4E48AFC-0D78-4CE1-B2CC-06CE9B73D450}" dt="2019-11-19T19:47:41.040" v="829" actId="478"/>
          <ac:spMkLst>
            <pc:docMk/>
            <pc:sldMk cId="366591222" sldId="728"/>
            <ac:spMk id="5" creationId="{00000000-0000-0000-0000-000000000000}"/>
          </ac:spMkLst>
        </pc:spChg>
        <pc:spChg chg="mod">
          <ac:chgData name="Tim Evans" userId="69a36eef8ef823aa" providerId="LiveId" clId="{A4E48AFC-0D78-4CE1-B2CC-06CE9B73D450}" dt="2019-11-19T19:48:06.632" v="834" actId="1076"/>
          <ac:spMkLst>
            <pc:docMk/>
            <pc:sldMk cId="366591222" sldId="728"/>
            <ac:spMk id="8" creationId="{BB1800D7-DF90-486D-9C16-FC7386ABDB83}"/>
          </ac:spMkLst>
        </pc:spChg>
        <pc:spChg chg="mod">
          <ac:chgData name="Tim Evans" userId="69a36eef8ef823aa" providerId="LiveId" clId="{A4E48AFC-0D78-4CE1-B2CC-06CE9B73D450}" dt="2019-11-19T19:48:14.026" v="835" actId="1076"/>
          <ac:spMkLst>
            <pc:docMk/>
            <pc:sldMk cId="366591222" sldId="728"/>
            <ac:spMk id="24" creationId="{C12BE93E-DF55-49C2-8E96-E0D24837B7BE}"/>
          </ac:spMkLst>
        </pc:spChg>
      </pc:sldChg>
      <pc:sldChg chg="add">
        <pc:chgData name="Tim Evans" userId="69a36eef8ef823aa" providerId="LiveId" clId="{A4E48AFC-0D78-4CE1-B2CC-06CE9B73D450}" dt="2019-11-19T19:31:47.136" v="516"/>
        <pc:sldMkLst>
          <pc:docMk/>
          <pc:sldMk cId="3029415689" sldId="729"/>
        </pc:sldMkLst>
      </pc:sldChg>
      <pc:sldChg chg="delSp modSp add">
        <pc:chgData name="Tim Evans" userId="69a36eef8ef823aa" providerId="LiveId" clId="{A4E48AFC-0D78-4CE1-B2CC-06CE9B73D450}" dt="2019-11-19T19:46:42.815" v="828" actId="20577"/>
        <pc:sldMkLst>
          <pc:docMk/>
          <pc:sldMk cId="1014702526" sldId="730"/>
        </pc:sldMkLst>
        <pc:spChg chg="mod">
          <ac:chgData name="Tim Evans" userId="69a36eef8ef823aa" providerId="LiveId" clId="{A4E48AFC-0D78-4CE1-B2CC-06CE9B73D450}" dt="2019-11-19T19:44:17.365" v="674" actId="1076"/>
          <ac:spMkLst>
            <pc:docMk/>
            <pc:sldMk cId="1014702526" sldId="730"/>
            <ac:spMk id="2" creationId="{408C66E8-B2E9-4174-AB39-434734546569}"/>
          </ac:spMkLst>
        </pc:spChg>
        <pc:spChg chg="mod">
          <ac:chgData name="Tim Evans" userId="69a36eef8ef823aa" providerId="LiveId" clId="{A4E48AFC-0D78-4CE1-B2CC-06CE9B73D450}" dt="2019-11-19T19:46:42.815" v="828" actId="20577"/>
          <ac:spMkLst>
            <pc:docMk/>
            <pc:sldMk cId="1014702526" sldId="730"/>
            <ac:spMk id="3" creationId="{94E6C4B9-66DC-40B5-A463-6858CA0CFDAA}"/>
          </ac:spMkLst>
        </pc:spChg>
        <pc:spChg chg="del">
          <ac:chgData name="Tim Evans" userId="69a36eef8ef823aa" providerId="LiveId" clId="{A4E48AFC-0D78-4CE1-B2CC-06CE9B73D450}" dt="2019-11-19T19:44:06.477" v="672" actId="478"/>
          <ac:spMkLst>
            <pc:docMk/>
            <pc:sldMk cId="1014702526" sldId="730"/>
            <ac:spMk id="4" creationId="{60C41170-88EE-461A-AE0A-649A997AD83B}"/>
          </ac:spMkLst>
        </pc:spChg>
        <pc:spChg chg="del">
          <ac:chgData name="Tim Evans" userId="69a36eef8ef823aa" providerId="LiveId" clId="{A4E48AFC-0D78-4CE1-B2CC-06CE9B73D450}" dt="2019-11-19T19:44:06.477" v="672" actId="478"/>
          <ac:spMkLst>
            <pc:docMk/>
            <pc:sldMk cId="1014702526" sldId="730"/>
            <ac:spMk id="5" creationId="{5959E85B-22A6-46C8-9C5E-39A7B3BC2D31}"/>
          </ac:spMkLst>
        </pc:spChg>
        <pc:spChg chg="mod">
          <ac:chgData name="Tim Evans" userId="69a36eef8ef823aa" providerId="LiveId" clId="{A4E48AFC-0D78-4CE1-B2CC-06CE9B73D450}" dt="2019-11-19T19:44:36.224" v="676" actId="1076"/>
          <ac:spMkLst>
            <pc:docMk/>
            <pc:sldMk cId="1014702526" sldId="730"/>
            <ac:spMk id="6" creationId="{C44298EE-0BE2-473F-8F74-8E4A41A81F6A}"/>
          </ac:spMkLst>
        </pc:spChg>
        <pc:spChg chg="mod">
          <ac:chgData name="Tim Evans" userId="69a36eef8ef823aa" providerId="LiveId" clId="{A4E48AFC-0D78-4CE1-B2CC-06CE9B73D450}" dt="2019-11-19T19:44:53.623" v="677" actId="255"/>
          <ac:spMkLst>
            <pc:docMk/>
            <pc:sldMk cId="1014702526" sldId="730"/>
            <ac:spMk id="46" creationId="{B7453F8E-55C5-4FEE-BA0C-49A6C55F4EF9}"/>
          </ac:spMkLst>
        </pc:spChg>
        <pc:cxnChg chg="mod">
          <ac:chgData name="Tim Evans" userId="69a36eef8ef823aa" providerId="LiveId" clId="{A4E48AFC-0D78-4CE1-B2CC-06CE9B73D450}" dt="2019-11-19T19:44:27.617" v="675" actId="14100"/>
          <ac:cxnSpMkLst>
            <pc:docMk/>
            <pc:sldMk cId="1014702526" sldId="730"/>
            <ac:cxnSpMk id="20" creationId="{C13F09E3-E84E-4D15-95EE-40008228EAF0}"/>
          </ac:cxnSpMkLst>
        </pc:cxnChg>
      </pc:sldChg>
      <pc:sldChg chg="delSp add">
        <pc:chgData name="Tim Evans" userId="69a36eef8ef823aa" providerId="LiveId" clId="{A4E48AFC-0D78-4CE1-B2CC-06CE9B73D450}" dt="2019-11-19T19:48:35.091" v="836" actId="478"/>
        <pc:sldMkLst>
          <pc:docMk/>
          <pc:sldMk cId="3160947937" sldId="731"/>
        </pc:sldMkLst>
        <pc:spChg chg="del">
          <ac:chgData name="Tim Evans" userId="69a36eef8ef823aa" providerId="LiveId" clId="{A4E48AFC-0D78-4CE1-B2CC-06CE9B73D450}" dt="2019-11-19T19:48:35.091" v="836" actId="478"/>
          <ac:spMkLst>
            <pc:docMk/>
            <pc:sldMk cId="3160947937" sldId="731"/>
            <ac:spMk id="4" creationId="{00000000-0000-0000-0000-000000000000}"/>
          </ac:spMkLst>
        </pc:spChg>
        <pc:spChg chg="del">
          <ac:chgData name="Tim Evans" userId="69a36eef8ef823aa" providerId="LiveId" clId="{A4E48AFC-0D78-4CE1-B2CC-06CE9B73D450}" dt="2019-11-19T19:48:35.091" v="836" actId="478"/>
          <ac:spMkLst>
            <pc:docMk/>
            <pc:sldMk cId="3160947937" sldId="731"/>
            <ac:spMk id="5" creationId="{00000000-0000-0000-0000-000000000000}"/>
          </ac:spMkLst>
        </pc:spChg>
      </pc:sldChg>
      <pc:sldChg chg="delSp modSp add">
        <pc:chgData name="Tim Evans" userId="69a36eef8ef823aa" providerId="LiveId" clId="{A4E48AFC-0D78-4CE1-B2CC-06CE9B73D450}" dt="2019-11-19T19:55:23.609" v="840" actId="1076"/>
        <pc:sldMkLst>
          <pc:docMk/>
          <pc:sldMk cId="1527006383" sldId="732"/>
        </pc:sldMkLst>
        <pc:spChg chg="mod">
          <ac:chgData name="Tim Evans" userId="69a36eef8ef823aa" providerId="LiveId" clId="{A4E48AFC-0D78-4CE1-B2CC-06CE9B73D450}" dt="2019-11-19T19:55:19.228" v="839" actId="1076"/>
          <ac:spMkLst>
            <pc:docMk/>
            <pc:sldMk cId="1527006383" sldId="732"/>
            <ac:spMk id="2" creationId="{00000000-0000-0000-0000-000000000000}"/>
          </ac:spMkLst>
        </pc:spChg>
        <pc:spChg chg="mod">
          <ac:chgData name="Tim Evans" userId="69a36eef8ef823aa" providerId="LiveId" clId="{A4E48AFC-0D78-4CE1-B2CC-06CE9B73D450}" dt="2019-11-19T19:55:23.609" v="840" actId="1076"/>
          <ac:spMkLst>
            <pc:docMk/>
            <pc:sldMk cId="1527006383" sldId="732"/>
            <ac:spMk id="3" creationId="{00000000-0000-0000-0000-000000000000}"/>
          </ac:spMkLst>
        </pc:spChg>
        <pc:spChg chg="del">
          <ac:chgData name="Tim Evans" userId="69a36eef8ef823aa" providerId="LiveId" clId="{A4E48AFC-0D78-4CE1-B2CC-06CE9B73D450}" dt="2019-11-19T19:55:03.654" v="837" actId="478"/>
          <ac:spMkLst>
            <pc:docMk/>
            <pc:sldMk cId="1527006383" sldId="732"/>
            <ac:spMk id="4" creationId="{00000000-0000-0000-0000-000000000000}"/>
          </ac:spMkLst>
        </pc:spChg>
        <pc:spChg chg="del">
          <ac:chgData name="Tim Evans" userId="69a36eef8ef823aa" providerId="LiveId" clId="{A4E48AFC-0D78-4CE1-B2CC-06CE9B73D450}" dt="2019-11-19T19:55:03.654" v="837" actId="478"/>
          <ac:spMkLst>
            <pc:docMk/>
            <pc:sldMk cId="1527006383" sldId="732"/>
            <ac:spMk id="5" creationId="{00000000-0000-0000-0000-000000000000}"/>
          </ac:spMkLst>
        </pc:spChg>
      </pc:sldChg>
      <pc:sldChg chg="add">
        <pc:chgData name="Tim Evans" userId="69a36eef8ef823aa" providerId="LiveId" clId="{A4E48AFC-0D78-4CE1-B2CC-06CE9B73D450}" dt="2019-11-19T19:56:02.915" v="841"/>
        <pc:sldMkLst>
          <pc:docMk/>
          <pc:sldMk cId="377760267" sldId="733"/>
        </pc:sldMkLst>
      </pc:sldChg>
      <pc:sldMasterChg chg="modSp">
        <pc:chgData name="Tim Evans" userId="69a36eef8ef823aa" providerId="LiveId" clId="{A4E48AFC-0D78-4CE1-B2CC-06CE9B73D450}" dt="2019-11-19T19:13:32.515" v="11"/>
        <pc:sldMasterMkLst>
          <pc:docMk/>
          <pc:sldMasterMk cId="2585372813" sldId="2147483648"/>
        </pc:sldMasterMkLst>
        <pc:spChg chg="mod">
          <ac:chgData name="Tim Evans" userId="69a36eef8ef823aa" providerId="LiveId" clId="{A4E48AFC-0D78-4CE1-B2CC-06CE9B73D450}" dt="2019-11-19T19:13:32.515" v="11"/>
          <ac:spMkLst>
            <pc:docMk/>
            <pc:sldMasterMk cId="2585372813" sldId="2147483648"/>
            <ac:spMk id="5" creationId="{A47A2262-5A7D-45A3-96C6-9CCD97066700}"/>
          </ac:spMkLst>
        </pc:spChg>
      </pc:sldMasterChg>
    </pc:docChg>
  </pc:docChgLst>
  <pc:docChgLst>
    <pc:chgData name="Tim Evans" userId="69a36eef8ef823aa" providerId="LiveId" clId="{109E33E3-7E77-486A-BF3C-E93BB870F8D4}"/>
    <pc:docChg chg="undo redo custSel addSld delSld modSld sldOrd modMainMaster addSection modSection">
      <pc:chgData name="Tim Evans" userId="69a36eef8ef823aa" providerId="LiveId" clId="{109E33E3-7E77-486A-BF3C-E93BB870F8D4}" dt="2019-12-02T12:17:01.922" v="4051" actId="1076"/>
      <pc:docMkLst>
        <pc:docMk/>
      </pc:docMkLst>
      <pc:sldChg chg="add del">
        <pc:chgData name="Tim Evans" userId="69a36eef8ef823aa" providerId="LiveId" clId="{109E33E3-7E77-486A-BF3C-E93BB870F8D4}" dt="2019-11-20T08:00:48.360" v="3" actId="2696"/>
        <pc:sldMkLst>
          <pc:docMk/>
          <pc:sldMk cId="4058368317" sldId="256"/>
        </pc:sldMkLst>
      </pc:sldChg>
      <pc:sldChg chg="delSp modSp modNotesTx">
        <pc:chgData name="Tim Evans" userId="69a36eef8ef823aa" providerId="LiveId" clId="{109E33E3-7E77-486A-BF3C-E93BB870F8D4}" dt="2019-11-20T15:14:48.687" v="2010" actId="1076"/>
        <pc:sldMkLst>
          <pc:docMk/>
          <pc:sldMk cId="1742614341" sldId="265"/>
        </pc:sldMkLst>
        <pc:spChg chg="mod">
          <ac:chgData name="Tim Evans" userId="69a36eef8ef823aa" providerId="LiveId" clId="{109E33E3-7E77-486A-BF3C-E93BB870F8D4}" dt="2019-11-20T15:14:48.687" v="2010" actId="1076"/>
          <ac:spMkLst>
            <pc:docMk/>
            <pc:sldMk cId="1742614341" sldId="265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15:14:09.231" v="2005" actId="14100"/>
          <ac:spMkLst>
            <pc:docMk/>
            <pc:sldMk cId="1742614341" sldId="265"/>
            <ac:spMk id="6" creationId="{00000000-0000-0000-0000-000000000000}"/>
          </ac:spMkLst>
        </pc:spChg>
        <pc:spChg chg="del mod">
          <ac:chgData name="Tim Evans" userId="69a36eef8ef823aa" providerId="LiveId" clId="{109E33E3-7E77-486A-BF3C-E93BB870F8D4}" dt="2019-11-20T15:14:43.554" v="2009" actId="478"/>
          <ac:spMkLst>
            <pc:docMk/>
            <pc:sldMk cId="1742614341" sldId="265"/>
            <ac:spMk id="8" creationId="{F54BB1FB-F75E-4496-9999-615E304A2B26}"/>
          </ac:spMkLst>
        </pc:spChg>
      </pc:sldChg>
      <pc:sldChg chg="delSp add">
        <pc:chgData name="Tim Evans" userId="69a36eef8ef823aa" providerId="LiveId" clId="{109E33E3-7E77-486A-BF3C-E93BB870F8D4}" dt="2019-11-20T08:01:07.203" v="5" actId="478"/>
        <pc:sldMkLst>
          <pc:docMk/>
          <pc:sldMk cId="641715248" sldId="266"/>
        </pc:sldMkLst>
        <pc:spChg chg="del">
          <ac:chgData name="Tim Evans" userId="69a36eef8ef823aa" providerId="LiveId" clId="{109E33E3-7E77-486A-BF3C-E93BB870F8D4}" dt="2019-11-20T08:01:07.203" v="5" actId="478"/>
          <ac:spMkLst>
            <pc:docMk/>
            <pc:sldMk cId="641715248" sldId="266"/>
            <ac:spMk id="7" creationId="{8F33C788-CB91-4498-82DF-6D0C5E57ED2F}"/>
          </ac:spMkLst>
        </pc:spChg>
      </pc:sldChg>
      <pc:sldChg chg="addSp delSp modSp">
        <pc:chgData name="Tim Evans" userId="69a36eef8ef823aa" providerId="LiveId" clId="{109E33E3-7E77-486A-BF3C-E93BB870F8D4}" dt="2019-11-20T08:07:00.211" v="49" actId="1076"/>
        <pc:sldMkLst>
          <pc:docMk/>
          <pc:sldMk cId="2032473858" sldId="267"/>
        </pc:sldMkLst>
        <pc:spChg chg="add del mod">
          <ac:chgData name="Tim Evans" userId="69a36eef8ef823aa" providerId="LiveId" clId="{109E33E3-7E77-486A-BF3C-E93BB870F8D4}" dt="2019-11-20T08:06:51.912" v="48" actId="478"/>
          <ac:spMkLst>
            <pc:docMk/>
            <pc:sldMk cId="2032473858" sldId="267"/>
            <ac:spMk id="4" creationId="{3ABED1EF-0BEC-4CD8-8416-1CACEB83E7CA}"/>
          </ac:spMkLst>
        </pc:spChg>
        <pc:spChg chg="del">
          <ac:chgData name="Tim Evans" userId="69a36eef8ef823aa" providerId="LiveId" clId="{109E33E3-7E77-486A-BF3C-E93BB870F8D4}" dt="2019-11-20T08:06:47.913" v="47" actId="478"/>
          <ac:spMkLst>
            <pc:docMk/>
            <pc:sldMk cId="2032473858" sldId="267"/>
            <ac:spMk id="5" creationId="{00000000-0000-0000-0000-000000000000}"/>
          </ac:spMkLst>
        </pc:spChg>
        <pc:spChg chg="del">
          <ac:chgData name="Tim Evans" userId="69a36eef8ef823aa" providerId="LiveId" clId="{109E33E3-7E77-486A-BF3C-E93BB870F8D4}" dt="2019-11-20T08:06:35.842" v="46" actId="478"/>
          <ac:spMkLst>
            <pc:docMk/>
            <pc:sldMk cId="2032473858" sldId="267"/>
            <ac:spMk id="22" creationId="{F7A9C249-B24A-416D-A3FF-FDFA4C1496E4}"/>
          </ac:spMkLst>
        </pc:spChg>
        <pc:grpChg chg="mod">
          <ac:chgData name="Tim Evans" userId="69a36eef8ef823aa" providerId="LiveId" clId="{109E33E3-7E77-486A-BF3C-E93BB870F8D4}" dt="2019-11-20T08:07:00.211" v="49" actId="1076"/>
          <ac:grpSpMkLst>
            <pc:docMk/>
            <pc:sldMk cId="2032473858" sldId="267"/>
            <ac:grpSpMk id="67" creationId="{6F9AA8D2-43A3-48B8-BCB5-8A40F7D872DF}"/>
          </ac:grpSpMkLst>
        </pc:grpChg>
      </pc:sldChg>
      <pc:sldChg chg="add">
        <pc:chgData name="Tim Evans" userId="69a36eef8ef823aa" providerId="LiveId" clId="{109E33E3-7E77-486A-BF3C-E93BB870F8D4}" dt="2019-11-20T08:00:41.124" v="2"/>
        <pc:sldMkLst>
          <pc:docMk/>
          <pc:sldMk cId="444985437" sldId="276"/>
        </pc:sldMkLst>
      </pc:sldChg>
      <pc:sldChg chg="addSp delSp modSp modNotes">
        <pc:chgData name="Tim Evans" userId="69a36eef8ef823aa" providerId="LiveId" clId="{109E33E3-7E77-486A-BF3C-E93BB870F8D4}" dt="2019-11-20T16:00:45.011" v="2490" actId="478"/>
        <pc:sldMkLst>
          <pc:docMk/>
          <pc:sldMk cId="2798596273" sldId="279"/>
        </pc:sldMkLst>
        <pc:spChg chg="mod">
          <ac:chgData name="Tim Evans" userId="69a36eef8ef823aa" providerId="LiveId" clId="{109E33E3-7E77-486A-BF3C-E93BB870F8D4}" dt="2019-11-20T15:59:47.281" v="2464" actId="14100"/>
          <ac:spMkLst>
            <pc:docMk/>
            <pc:sldMk cId="2798596273" sldId="279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16:00:40.312" v="2489" actId="1076"/>
          <ac:spMkLst>
            <pc:docMk/>
            <pc:sldMk cId="2798596273" sldId="279"/>
            <ac:spMk id="4" creationId="{4A3BE6B1-2CEF-45E2-B0F1-B030BAA15A0E}"/>
          </ac:spMkLst>
        </pc:spChg>
        <pc:spChg chg="del mod">
          <ac:chgData name="Tim Evans" userId="69a36eef8ef823aa" providerId="LiveId" clId="{109E33E3-7E77-486A-BF3C-E93BB870F8D4}" dt="2019-11-20T15:59:24.667" v="2458" actId="478"/>
          <ac:spMkLst>
            <pc:docMk/>
            <pc:sldMk cId="2798596273" sldId="279"/>
            <ac:spMk id="5" creationId="{B56F2DBE-A462-415C-9111-60672FD7CA35}"/>
          </ac:spMkLst>
        </pc:spChg>
        <pc:spChg chg="del mod">
          <ac:chgData name="Tim Evans" userId="69a36eef8ef823aa" providerId="LiveId" clId="{109E33E3-7E77-486A-BF3C-E93BB870F8D4}" dt="2019-11-20T16:00:45.011" v="2490" actId="478"/>
          <ac:spMkLst>
            <pc:docMk/>
            <pc:sldMk cId="2798596273" sldId="279"/>
            <ac:spMk id="6" creationId="{40F0B9C5-4E1A-4771-9FFE-49B42D75C376}"/>
          </ac:spMkLst>
        </pc:spChg>
        <pc:picChg chg="add del">
          <ac:chgData name="Tim Evans" userId="69a36eef8ef823aa" providerId="LiveId" clId="{109E33E3-7E77-486A-BF3C-E93BB870F8D4}" dt="2019-11-20T15:56:14.221" v="2416"/>
          <ac:picMkLst>
            <pc:docMk/>
            <pc:sldMk cId="2798596273" sldId="279"/>
            <ac:picMk id="7" creationId="{F85DE3C8-1BBC-4BC4-829A-1657971979DA}"/>
          </ac:picMkLst>
        </pc:picChg>
      </pc:sldChg>
      <pc:sldChg chg="addSp delSp modSp">
        <pc:chgData name="Tim Evans" userId="69a36eef8ef823aa" providerId="LiveId" clId="{109E33E3-7E77-486A-BF3C-E93BB870F8D4}" dt="2019-11-20T15:58:40.514" v="2438" actId="947"/>
        <pc:sldMkLst>
          <pc:docMk/>
          <pc:sldMk cId="197714399" sldId="302"/>
        </pc:sldMkLst>
        <pc:spChg chg="mod">
          <ac:chgData name="Tim Evans" userId="69a36eef8ef823aa" providerId="LiveId" clId="{109E33E3-7E77-486A-BF3C-E93BB870F8D4}" dt="2019-11-20T15:58:26.321" v="2437" actId="207"/>
          <ac:spMkLst>
            <pc:docMk/>
            <pc:sldMk cId="197714399" sldId="302"/>
            <ac:spMk id="8" creationId="{7BD5C9EC-F6F5-4BF9-9176-0AE36C92E4AC}"/>
          </ac:spMkLst>
        </pc:spChg>
        <pc:spChg chg="mod">
          <ac:chgData name="Tim Evans" userId="69a36eef8ef823aa" providerId="LiveId" clId="{109E33E3-7E77-486A-BF3C-E93BB870F8D4}" dt="2019-11-20T15:58:40.514" v="2438" actId="947"/>
          <ac:spMkLst>
            <pc:docMk/>
            <pc:sldMk cId="197714399" sldId="302"/>
            <ac:spMk id="9" creationId="{59ED6B87-930D-4AF8-B733-BA75249E8C2B}"/>
          </ac:spMkLst>
        </pc:spChg>
        <pc:picChg chg="add del">
          <ac:chgData name="Tim Evans" userId="69a36eef8ef823aa" providerId="LiveId" clId="{109E33E3-7E77-486A-BF3C-E93BB870F8D4}" dt="2019-11-20T15:56:38.313" v="2421"/>
          <ac:picMkLst>
            <pc:docMk/>
            <pc:sldMk cId="197714399" sldId="302"/>
            <ac:picMk id="4" creationId="{7F53C169-EBC4-4E82-BD5D-8A80D7A78C95}"/>
          </ac:picMkLst>
        </pc:picChg>
      </pc:sldChg>
      <pc:sldChg chg="addSp modSp modAnim">
        <pc:chgData name="Tim Evans" userId="69a36eef8ef823aa" providerId="LiveId" clId="{109E33E3-7E77-486A-BF3C-E93BB870F8D4}" dt="2019-11-20T14:36:41.875" v="1514"/>
        <pc:sldMkLst>
          <pc:docMk/>
          <pc:sldMk cId="4142631799" sldId="304"/>
        </pc:sldMkLst>
        <pc:spChg chg="add mod">
          <ac:chgData name="Tim Evans" userId="69a36eef8ef823aa" providerId="LiveId" clId="{109E33E3-7E77-486A-BF3C-E93BB870F8D4}" dt="2019-11-20T12:36:49.163" v="88" actId="6549"/>
          <ac:spMkLst>
            <pc:docMk/>
            <pc:sldMk cId="4142631799" sldId="304"/>
            <ac:spMk id="3" creationId="{28511A2D-6DB7-4337-A6C7-2224574B37EF}"/>
          </ac:spMkLst>
        </pc:spChg>
        <pc:spChg chg="mod">
          <ac:chgData name="Tim Evans" userId="69a36eef8ef823aa" providerId="LiveId" clId="{109E33E3-7E77-486A-BF3C-E93BB870F8D4}" dt="2019-11-20T12:36:02.278" v="83" actId="20577"/>
          <ac:spMkLst>
            <pc:docMk/>
            <pc:sldMk cId="4142631799" sldId="304"/>
            <ac:spMk id="36" creationId="{76643B0D-392E-49BB-B16D-189928FB38CE}"/>
          </ac:spMkLst>
        </pc:spChg>
      </pc:sldChg>
      <pc:sldChg chg="modSp add del">
        <pc:chgData name="Tim Evans" userId="69a36eef8ef823aa" providerId="LiveId" clId="{109E33E3-7E77-486A-BF3C-E93BB870F8D4}" dt="2019-11-20T15:03:35.710" v="1784" actId="2696"/>
        <pc:sldMkLst>
          <pc:docMk/>
          <pc:sldMk cId="2777840347" sldId="468"/>
        </pc:sldMkLst>
        <pc:spChg chg="mod">
          <ac:chgData name="Tim Evans" userId="69a36eef8ef823aa" providerId="LiveId" clId="{109E33E3-7E77-486A-BF3C-E93BB870F8D4}" dt="2019-11-20T15:02:44.596" v="1777" actId="20577"/>
          <ac:spMkLst>
            <pc:docMk/>
            <pc:sldMk cId="2777840347" sldId="468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15:02:48.549" v="1778" actId="20577"/>
          <ac:spMkLst>
            <pc:docMk/>
            <pc:sldMk cId="2777840347" sldId="468"/>
            <ac:spMk id="3" creationId="{00000000-0000-0000-0000-000000000000}"/>
          </ac:spMkLst>
        </pc:spChg>
        <pc:spChg chg="mod">
          <ac:chgData name="Tim Evans" userId="69a36eef8ef823aa" providerId="LiveId" clId="{109E33E3-7E77-486A-BF3C-E93BB870F8D4}" dt="2019-11-20T15:02:04.599" v="1762" actId="1076"/>
          <ac:spMkLst>
            <pc:docMk/>
            <pc:sldMk cId="2777840347" sldId="468"/>
            <ac:spMk id="6" creationId="{00000000-0000-0000-0000-000000000000}"/>
          </ac:spMkLst>
        </pc:spChg>
      </pc:sldChg>
      <pc:sldChg chg="modSp add">
        <pc:chgData name="Tim Evans" userId="69a36eef8ef823aa" providerId="LiveId" clId="{109E33E3-7E77-486A-BF3C-E93BB870F8D4}" dt="2019-11-20T08:02:36.592" v="19" actId="1076"/>
        <pc:sldMkLst>
          <pc:docMk/>
          <pc:sldMk cId="2433519745" sldId="533"/>
        </pc:sldMkLst>
        <pc:spChg chg="mod">
          <ac:chgData name="Tim Evans" userId="69a36eef8ef823aa" providerId="LiveId" clId="{109E33E3-7E77-486A-BF3C-E93BB870F8D4}" dt="2019-11-20T08:02:17.313" v="15" actId="14100"/>
          <ac:spMkLst>
            <pc:docMk/>
            <pc:sldMk cId="2433519745" sldId="533"/>
            <ac:spMk id="25" creationId="{5BA8E21D-90A6-4218-B797-802104021ECC}"/>
          </ac:spMkLst>
        </pc:spChg>
        <pc:spChg chg="mod">
          <ac:chgData name="Tim Evans" userId="69a36eef8ef823aa" providerId="LiveId" clId="{109E33E3-7E77-486A-BF3C-E93BB870F8D4}" dt="2019-11-20T08:02:21.433" v="16" actId="1076"/>
          <ac:spMkLst>
            <pc:docMk/>
            <pc:sldMk cId="2433519745" sldId="533"/>
            <ac:spMk id="26" creationId="{E874D0E0-14A3-498F-893E-4A851EBAC8DE}"/>
          </ac:spMkLst>
        </pc:spChg>
        <pc:spChg chg="mod">
          <ac:chgData name="Tim Evans" userId="69a36eef8ef823aa" providerId="LiveId" clId="{109E33E3-7E77-486A-BF3C-E93BB870F8D4}" dt="2019-11-20T08:02:25.032" v="17" actId="1076"/>
          <ac:spMkLst>
            <pc:docMk/>
            <pc:sldMk cId="2433519745" sldId="533"/>
            <ac:spMk id="31" creationId="{8F42AC9E-D058-420D-823E-0779A1DB42B6}"/>
          </ac:spMkLst>
        </pc:spChg>
        <pc:cxnChg chg="mod">
          <ac:chgData name="Tim Evans" userId="69a36eef8ef823aa" providerId="LiveId" clId="{109E33E3-7E77-486A-BF3C-E93BB870F8D4}" dt="2019-11-20T08:02:36.592" v="19" actId="1076"/>
          <ac:cxnSpMkLst>
            <pc:docMk/>
            <pc:sldMk cId="2433519745" sldId="533"/>
            <ac:cxnSpMk id="29" creationId="{0E96F69C-7E25-495E-BA70-08DD3A62E4DF}"/>
          </ac:cxnSpMkLst>
        </pc:cxnChg>
        <pc:cxnChg chg="mod">
          <ac:chgData name="Tim Evans" userId="69a36eef8ef823aa" providerId="LiveId" clId="{109E33E3-7E77-486A-BF3C-E93BB870F8D4}" dt="2019-11-20T08:02:33.401" v="18" actId="1076"/>
          <ac:cxnSpMkLst>
            <pc:docMk/>
            <pc:sldMk cId="2433519745" sldId="533"/>
            <ac:cxnSpMk id="30" creationId="{630CC06C-29E7-49F7-BAC9-77390B8058D9}"/>
          </ac:cxnSpMkLst>
        </pc:cxnChg>
      </pc:sldChg>
      <pc:sldChg chg="add">
        <pc:chgData name="Tim Evans" userId="69a36eef8ef823aa" providerId="LiveId" clId="{109E33E3-7E77-486A-BF3C-E93BB870F8D4}" dt="2019-11-20T08:00:41.124" v="2"/>
        <pc:sldMkLst>
          <pc:docMk/>
          <pc:sldMk cId="2840154726" sldId="534"/>
        </pc:sldMkLst>
      </pc:sldChg>
      <pc:sldChg chg="modSp add">
        <pc:chgData name="Tim Evans" userId="69a36eef8ef823aa" providerId="LiveId" clId="{109E33E3-7E77-486A-BF3C-E93BB870F8D4}" dt="2019-11-20T08:03:06.121" v="24" actId="1076"/>
        <pc:sldMkLst>
          <pc:docMk/>
          <pc:sldMk cId="1816105759" sldId="535"/>
        </pc:sldMkLst>
        <pc:spChg chg="mod">
          <ac:chgData name="Tim Evans" userId="69a36eef8ef823aa" providerId="LiveId" clId="{109E33E3-7E77-486A-BF3C-E93BB870F8D4}" dt="2019-11-20T08:03:01.017" v="22" actId="14100"/>
          <ac:spMkLst>
            <pc:docMk/>
            <pc:sldMk cId="1816105759" sldId="535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08:03:06.121" v="24" actId="1076"/>
          <ac:spMkLst>
            <pc:docMk/>
            <pc:sldMk cId="1816105759" sldId="535"/>
            <ac:spMk id="4" creationId="{542A0FC9-7BD7-4701-A50A-CD209709D6BE}"/>
          </ac:spMkLst>
        </pc:spChg>
        <pc:spChg chg="mod">
          <ac:chgData name="Tim Evans" userId="69a36eef8ef823aa" providerId="LiveId" clId="{109E33E3-7E77-486A-BF3C-E93BB870F8D4}" dt="2019-11-20T08:03:03.681" v="23" actId="1076"/>
          <ac:spMkLst>
            <pc:docMk/>
            <pc:sldMk cId="1816105759" sldId="535"/>
            <ac:spMk id="7" creationId="{0AB39F9E-62DA-46D5-AF80-7E78FFB135A6}"/>
          </ac:spMkLst>
        </pc:spChg>
      </pc:sldChg>
      <pc:sldChg chg="modSp add">
        <pc:chgData name="Tim Evans" userId="69a36eef8ef823aa" providerId="LiveId" clId="{109E33E3-7E77-486A-BF3C-E93BB870F8D4}" dt="2019-11-20T08:04:52.097" v="39" actId="1076"/>
        <pc:sldMkLst>
          <pc:docMk/>
          <pc:sldMk cId="4002637643" sldId="536"/>
        </pc:sldMkLst>
        <pc:spChg chg="mod">
          <ac:chgData name="Tim Evans" userId="69a36eef8ef823aa" providerId="LiveId" clId="{109E33E3-7E77-486A-BF3C-E93BB870F8D4}" dt="2019-11-20T08:04:52.097" v="39" actId="1076"/>
          <ac:spMkLst>
            <pc:docMk/>
            <pc:sldMk cId="4002637643" sldId="536"/>
            <ac:spMk id="2" creationId="{00000000-0000-0000-0000-000000000000}"/>
          </ac:spMkLst>
        </pc:spChg>
      </pc:sldChg>
      <pc:sldChg chg="modSp add">
        <pc:chgData name="Tim Evans" userId="69a36eef8ef823aa" providerId="LiveId" clId="{109E33E3-7E77-486A-BF3C-E93BB870F8D4}" dt="2019-11-20T08:03:31.785" v="28" actId="14100"/>
        <pc:sldMkLst>
          <pc:docMk/>
          <pc:sldMk cId="2165195727" sldId="538"/>
        </pc:sldMkLst>
        <pc:spChg chg="mod">
          <ac:chgData name="Tim Evans" userId="69a36eef8ef823aa" providerId="LiveId" clId="{109E33E3-7E77-486A-BF3C-E93BB870F8D4}" dt="2019-11-20T08:03:31.785" v="28" actId="14100"/>
          <ac:spMkLst>
            <pc:docMk/>
            <pc:sldMk cId="2165195727" sldId="538"/>
            <ac:spMk id="2" creationId="{00000000-0000-0000-0000-000000000000}"/>
          </ac:spMkLst>
        </pc:spChg>
      </pc:sldChg>
      <pc:sldChg chg="modSp add">
        <pc:chgData name="Tim Evans" userId="69a36eef8ef823aa" providerId="LiveId" clId="{109E33E3-7E77-486A-BF3C-E93BB870F8D4}" dt="2019-11-20T16:09:39.716" v="2667" actId="122"/>
        <pc:sldMkLst>
          <pc:docMk/>
          <pc:sldMk cId="2379097440" sldId="539"/>
        </pc:sldMkLst>
        <pc:spChg chg="mod">
          <ac:chgData name="Tim Evans" userId="69a36eef8ef823aa" providerId="LiveId" clId="{109E33E3-7E77-486A-BF3C-E93BB870F8D4}" dt="2019-11-20T08:03:42.993" v="31" actId="1076"/>
          <ac:spMkLst>
            <pc:docMk/>
            <pc:sldMk cId="2379097440" sldId="539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16:09:39.716" v="2667" actId="122"/>
          <ac:spMkLst>
            <pc:docMk/>
            <pc:sldMk cId="2379097440" sldId="539"/>
            <ac:spMk id="11" creationId="{3CDD2B66-1A04-46DE-BC63-9DE518D5E2C7}"/>
          </ac:spMkLst>
        </pc:spChg>
      </pc:sldChg>
      <pc:sldChg chg="modSp add">
        <pc:chgData name="Tim Evans" userId="69a36eef8ef823aa" providerId="LiveId" clId="{109E33E3-7E77-486A-BF3C-E93BB870F8D4}" dt="2019-11-20T16:11:19.135" v="2707" actId="14100"/>
        <pc:sldMkLst>
          <pc:docMk/>
          <pc:sldMk cId="839730131" sldId="541"/>
        </pc:sldMkLst>
        <pc:spChg chg="mod">
          <ac:chgData name="Tim Evans" userId="69a36eef8ef823aa" providerId="LiveId" clId="{109E33E3-7E77-486A-BF3C-E93BB870F8D4}" dt="2019-11-20T16:11:19.135" v="2707" actId="14100"/>
          <ac:spMkLst>
            <pc:docMk/>
            <pc:sldMk cId="839730131" sldId="541"/>
            <ac:spMk id="10" creationId="{05092E7F-1F90-413D-B81D-35119369D144}"/>
          </ac:spMkLst>
        </pc:spChg>
      </pc:sldChg>
      <pc:sldChg chg="modSp add">
        <pc:chgData name="Tim Evans" userId="69a36eef8ef823aa" providerId="LiveId" clId="{109E33E3-7E77-486A-BF3C-E93BB870F8D4}" dt="2019-11-20T08:04:25.809" v="38" actId="1076"/>
        <pc:sldMkLst>
          <pc:docMk/>
          <pc:sldMk cId="338064445" sldId="542"/>
        </pc:sldMkLst>
        <pc:spChg chg="mod">
          <ac:chgData name="Tim Evans" userId="69a36eef8ef823aa" providerId="LiveId" clId="{109E33E3-7E77-486A-BF3C-E93BB870F8D4}" dt="2019-11-20T08:03:56.194" v="34" actId="1076"/>
          <ac:spMkLst>
            <pc:docMk/>
            <pc:sldMk cId="338064445" sldId="542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08:04:22.305" v="37" actId="1076"/>
          <ac:spMkLst>
            <pc:docMk/>
            <pc:sldMk cId="338064445" sldId="542"/>
            <ac:spMk id="34" creationId="{50C4791D-EC3B-49B4-B0C9-75D438AE50D2}"/>
          </ac:spMkLst>
        </pc:spChg>
        <pc:spChg chg="mod">
          <ac:chgData name="Tim Evans" userId="69a36eef8ef823aa" providerId="LiveId" clId="{109E33E3-7E77-486A-BF3C-E93BB870F8D4}" dt="2019-11-20T08:04:25.809" v="38" actId="1076"/>
          <ac:spMkLst>
            <pc:docMk/>
            <pc:sldMk cId="338064445" sldId="542"/>
            <ac:spMk id="39" creationId="{A57FBFD6-700B-4DA3-BA8B-B1E1306EAD59}"/>
          </ac:spMkLst>
        </pc:spChg>
        <pc:spChg chg="mod">
          <ac:chgData name="Tim Evans" userId="69a36eef8ef823aa" providerId="LiveId" clId="{109E33E3-7E77-486A-BF3C-E93BB870F8D4}" dt="2019-11-20T08:04:19.329" v="36" actId="1076"/>
          <ac:spMkLst>
            <pc:docMk/>
            <pc:sldMk cId="338064445" sldId="542"/>
            <ac:spMk id="43" creationId="{002B0CBC-E011-4002-BAB2-A6667F3927F1}"/>
          </ac:spMkLst>
        </pc:spChg>
      </pc:sldChg>
      <pc:sldChg chg="delSp modSp">
        <pc:chgData name="Tim Evans" userId="69a36eef8ef823aa" providerId="LiveId" clId="{109E33E3-7E77-486A-BF3C-E93BB870F8D4}" dt="2019-11-20T15:47:21.844" v="2215" actId="20577"/>
        <pc:sldMkLst>
          <pc:docMk/>
          <pc:sldMk cId="4224329757" sldId="581"/>
        </pc:sldMkLst>
        <pc:spChg chg="del">
          <ac:chgData name="Tim Evans" userId="69a36eef8ef823aa" providerId="LiveId" clId="{109E33E3-7E77-486A-BF3C-E93BB870F8D4}" dt="2019-11-20T15:46:54.139" v="2165" actId="478"/>
          <ac:spMkLst>
            <pc:docMk/>
            <pc:sldMk cId="4224329757" sldId="581"/>
            <ac:spMk id="12292" creationId="{00000000-0000-0000-0000-000000000000}"/>
          </ac:spMkLst>
        </pc:spChg>
        <pc:spChg chg="mod">
          <ac:chgData name="Tim Evans" userId="69a36eef8ef823aa" providerId="LiveId" clId="{109E33E3-7E77-486A-BF3C-E93BB870F8D4}" dt="2019-11-20T15:47:21.844" v="2215" actId="20577"/>
          <ac:spMkLst>
            <pc:docMk/>
            <pc:sldMk cId="4224329757" sldId="581"/>
            <ac:spMk id="12293" creationId="{00000000-0000-0000-0000-000000000000}"/>
          </ac:spMkLst>
        </pc:spChg>
      </pc:sldChg>
      <pc:sldChg chg="modSp">
        <pc:chgData name="Tim Evans" userId="69a36eef8ef823aa" providerId="LiveId" clId="{109E33E3-7E77-486A-BF3C-E93BB870F8D4}" dt="2019-11-20T12:39:22.641" v="131" actId="207"/>
        <pc:sldMkLst>
          <pc:docMk/>
          <pc:sldMk cId="615302701" sldId="583"/>
        </pc:sldMkLst>
        <pc:spChg chg="mod">
          <ac:chgData name="Tim Evans" userId="69a36eef8ef823aa" providerId="LiveId" clId="{109E33E3-7E77-486A-BF3C-E93BB870F8D4}" dt="2019-11-20T12:39:22.641" v="131" actId="207"/>
          <ac:spMkLst>
            <pc:docMk/>
            <pc:sldMk cId="615302701" sldId="583"/>
            <ac:spMk id="16" creationId="{00000000-0000-0000-0000-000000000000}"/>
          </ac:spMkLst>
        </pc:spChg>
      </pc:sldChg>
      <pc:sldChg chg="addSp delSp modSp">
        <pc:chgData name="Tim Evans" userId="69a36eef8ef823aa" providerId="LiveId" clId="{109E33E3-7E77-486A-BF3C-E93BB870F8D4}" dt="2019-11-20T12:42:13.485" v="142" actId="12"/>
        <pc:sldMkLst>
          <pc:docMk/>
          <pc:sldMk cId="185719158" sldId="584"/>
        </pc:sldMkLst>
        <pc:spChg chg="mod">
          <ac:chgData name="Tim Evans" userId="69a36eef8ef823aa" providerId="LiveId" clId="{109E33E3-7E77-486A-BF3C-E93BB870F8D4}" dt="2019-11-20T12:40:04.485" v="132" actId="14100"/>
          <ac:spMkLst>
            <pc:docMk/>
            <pc:sldMk cId="185719158" sldId="584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12:42:13.485" v="142" actId="12"/>
          <ac:spMkLst>
            <pc:docMk/>
            <pc:sldMk cId="185719158" sldId="584"/>
            <ac:spMk id="7" creationId="{00000000-0000-0000-0000-000000000000}"/>
          </ac:spMkLst>
        </pc:spChg>
        <pc:spChg chg="add del mod">
          <ac:chgData name="Tim Evans" userId="69a36eef8ef823aa" providerId="LiveId" clId="{109E33E3-7E77-486A-BF3C-E93BB870F8D4}" dt="2019-11-20T12:40:29.143" v="134" actId="478"/>
          <ac:spMkLst>
            <pc:docMk/>
            <pc:sldMk cId="185719158" sldId="584"/>
            <ac:spMk id="22" creationId="{85A3658F-B9DE-45E8-8FFF-385C27799068}"/>
          </ac:spMkLst>
        </pc:spChg>
      </pc:sldChg>
      <pc:sldChg chg="modSp">
        <pc:chgData name="Tim Evans" userId="69a36eef8ef823aa" providerId="LiveId" clId="{109E33E3-7E77-486A-BF3C-E93BB870F8D4}" dt="2019-11-20T14:37:25.894" v="1515" actId="167"/>
        <pc:sldMkLst>
          <pc:docMk/>
          <pc:sldMk cId="3362267316" sldId="585"/>
        </pc:sldMkLst>
        <pc:cxnChg chg="ord">
          <ac:chgData name="Tim Evans" userId="69a36eef8ef823aa" providerId="LiveId" clId="{109E33E3-7E77-486A-BF3C-E93BB870F8D4}" dt="2019-11-20T14:37:25.894" v="1515" actId="167"/>
          <ac:cxnSpMkLst>
            <pc:docMk/>
            <pc:sldMk cId="3362267316" sldId="585"/>
            <ac:cxnSpMk id="31" creationId="{00000000-0000-0000-0000-000000000000}"/>
          </ac:cxnSpMkLst>
        </pc:cxnChg>
      </pc:sldChg>
      <pc:sldChg chg="addSp modSp">
        <pc:chgData name="Tim Evans" userId="69a36eef8ef823aa" providerId="LiveId" clId="{109E33E3-7E77-486A-BF3C-E93BB870F8D4}" dt="2019-12-02T10:35:53.323" v="2713" actId="167"/>
        <pc:sldMkLst>
          <pc:docMk/>
          <pc:sldMk cId="3779170707" sldId="588"/>
        </pc:sldMkLst>
        <pc:picChg chg="add mod ord">
          <ac:chgData name="Tim Evans" userId="69a36eef8ef823aa" providerId="LiveId" clId="{109E33E3-7E77-486A-BF3C-E93BB870F8D4}" dt="2019-12-02T10:35:53.323" v="2713" actId="167"/>
          <ac:picMkLst>
            <pc:docMk/>
            <pc:sldMk cId="3779170707" sldId="588"/>
            <ac:picMk id="4" creationId="{B7B555D1-0DF9-473D-87D7-41C3E53A1D3D}"/>
          </ac:picMkLst>
        </pc:picChg>
      </pc:sldChg>
      <pc:sldChg chg="addSp delSp modSp">
        <pc:chgData name="Tim Evans" userId="69a36eef8ef823aa" providerId="LiveId" clId="{109E33E3-7E77-486A-BF3C-E93BB870F8D4}" dt="2019-12-02T10:36:42.754" v="2720" actId="14100"/>
        <pc:sldMkLst>
          <pc:docMk/>
          <pc:sldMk cId="2187834472" sldId="589"/>
        </pc:sldMkLst>
        <pc:spChg chg="mod">
          <ac:chgData name="Tim Evans" userId="69a36eef8ef823aa" providerId="LiveId" clId="{109E33E3-7E77-486A-BF3C-E93BB870F8D4}" dt="2019-12-02T10:36:25.319" v="2716" actId="255"/>
          <ac:spMkLst>
            <pc:docMk/>
            <pc:sldMk cId="2187834472" sldId="589"/>
            <ac:spMk id="3" creationId="{00000000-0000-0000-0000-000000000000}"/>
          </ac:spMkLst>
        </pc:spChg>
        <pc:spChg chg="mod">
          <ac:chgData name="Tim Evans" userId="69a36eef8ef823aa" providerId="LiveId" clId="{109E33E3-7E77-486A-BF3C-E93BB870F8D4}" dt="2019-11-20T14:39:58.623" v="1577" actId="14100"/>
          <ac:spMkLst>
            <pc:docMk/>
            <pc:sldMk cId="2187834472" sldId="589"/>
            <ac:spMk id="8" creationId="{00000000-0000-0000-0000-000000000000}"/>
          </ac:spMkLst>
        </pc:spChg>
        <pc:spChg chg="mod">
          <ac:chgData name="Tim Evans" userId="69a36eef8ef823aa" providerId="LiveId" clId="{109E33E3-7E77-486A-BF3C-E93BB870F8D4}" dt="2019-11-20T14:39:54.962" v="1576" actId="1076"/>
          <ac:spMkLst>
            <pc:docMk/>
            <pc:sldMk cId="2187834472" sldId="589"/>
            <ac:spMk id="9" creationId="{00000000-0000-0000-0000-000000000000}"/>
          </ac:spMkLst>
        </pc:spChg>
        <pc:spChg chg="mod">
          <ac:chgData name="Tim Evans" userId="69a36eef8ef823aa" providerId="LiveId" clId="{109E33E3-7E77-486A-BF3C-E93BB870F8D4}" dt="2019-12-02T10:36:35.970" v="2718" actId="1076"/>
          <ac:spMkLst>
            <pc:docMk/>
            <pc:sldMk cId="2187834472" sldId="589"/>
            <ac:spMk id="10" creationId="{00000000-0000-0000-0000-000000000000}"/>
          </ac:spMkLst>
        </pc:spChg>
        <pc:spChg chg="add del">
          <ac:chgData name="Tim Evans" userId="69a36eef8ef823aa" providerId="LiveId" clId="{109E33E3-7E77-486A-BF3C-E93BB870F8D4}" dt="2019-11-20T15:47:38.331" v="2217"/>
          <ac:spMkLst>
            <pc:docMk/>
            <pc:sldMk cId="2187834472" sldId="589"/>
            <ac:spMk id="11" creationId="{A0E22A1E-66FE-40EB-9964-33F857A62439}"/>
          </ac:spMkLst>
        </pc:spChg>
        <pc:picChg chg="add mod ord">
          <ac:chgData name="Tim Evans" userId="69a36eef8ef823aa" providerId="LiveId" clId="{109E33E3-7E77-486A-BF3C-E93BB870F8D4}" dt="2019-12-02T10:36:42.754" v="2720" actId="14100"/>
          <ac:picMkLst>
            <pc:docMk/>
            <pc:sldMk cId="2187834472" sldId="589"/>
            <ac:picMk id="11" creationId="{A58FA95D-B9AC-4518-861D-2BACC5CFAA28}"/>
          </ac:picMkLst>
        </pc:picChg>
      </pc:sldChg>
      <pc:sldChg chg="delSp del ord">
        <pc:chgData name="Tim Evans" userId="69a36eef8ef823aa" providerId="LiveId" clId="{109E33E3-7E77-486A-BF3C-E93BB870F8D4}" dt="2019-11-20T15:47:53.253" v="2219" actId="2696"/>
        <pc:sldMkLst>
          <pc:docMk/>
          <pc:sldMk cId="3755826427" sldId="590"/>
        </pc:sldMkLst>
        <pc:spChg chg="del">
          <ac:chgData name="Tim Evans" userId="69a36eef8ef823aa" providerId="LiveId" clId="{109E33E3-7E77-486A-BF3C-E93BB870F8D4}" dt="2019-11-20T12:54:41.141" v="459"/>
          <ac:spMkLst>
            <pc:docMk/>
            <pc:sldMk cId="3755826427" sldId="590"/>
            <ac:spMk id="12290" creationId="{00000000-0000-0000-0000-000000000000}"/>
          </ac:spMkLst>
        </pc:spChg>
        <pc:spChg chg="del">
          <ac:chgData name="Tim Evans" userId="69a36eef8ef823aa" providerId="LiveId" clId="{109E33E3-7E77-486A-BF3C-E93BB870F8D4}" dt="2019-11-20T12:54:41.141" v="459"/>
          <ac:spMkLst>
            <pc:docMk/>
            <pc:sldMk cId="3755826427" sldId="590"/>
            <ac:spMk id="12291" creationId="{00000000-0000-0000-0000-000000000000}"/>
          </ac:spMkLst>
        </pc:spChg>
      </pc:sldChg>
      <pc:sldChg chg="delSp modSp add del">
        <pc:chgData name="Tim Evans" userId="69a36eef8ef823aa" providerId="LiveId" clId="{109E33E3-7E77-486A-BF3C-E93BB870F8D4}" dt="2019-12-02T10:44:31.705" v="2800" actId="1076"/>
        <pc:sldMkLst>
          <pc:docMk/>
          <pc:sldMk cId="1900581663" sldId="602"/>
        </pc:sldMkLst>
        <pc:spChg chg="mod">
          <ac:chgData name="Tim Evans" userId="69a36eef8ef823aa" providerId="LiveId" clId="{109E33E3-7E77-486A-BF3C-E93BB870F8D4}" dt="2019-12-02T10:44:14.201" v="2798" actId="14100"/>
          <ac:spMkLst>
            <pc:docMk/>
            <pc:sldMk cId="1900581663" sldId="602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3:27:27.080" v="617" actId="478"/>
          <ac:spMkLst>
            <pc:docMk/>
            <pc:sldMk cId="1900581663" sldId="602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27:27.080" v="617" actId="478"/>
          <ac:spMkLst>
            <pc:docMk/>
            <pc:sldMk cId="1900581663" sldId="602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2-02T10:44:27.337" v="2799" actId="1076"/>
          <ac:spMkLst>
            <pc:docMk/>
            <pc:sldMk cId="1900581663" sldId="602"/>
            <ac:spMk id="6" creationId="{00000000-0000-0000-0000-000000000000}"/>
          </ac:spMkLst>
        </pc:spChg>
        <pc:spChg chg="mod">
          <ac:chgData name="Tim Evans" userId="69a36eef8ef823aa" providerId="LiveId" clId="{109E33E3-7E77-486A-BF3C-E93BB870F8D4}" dt="2019-12-02T10:44:31.705" v="2800" actId="1076"/>
          <ac:spMkLst>
            <pc:docMk/>
            <pc:sldMk cId="1900581663" sldId="602"/>
            <ac:spMk id="27" creationId="{00000000-0000-0000-0000-000000000000}"/>
          </ac:spMkLst>
        </pc:spChg>
      </pc:sldChg>
      <pc:sldChg chg="delSp modSp add del">
        <pc:chgData name="Tim Evans" userId="69a36eef8ef823aa" providerId="LiveId" clId="{109E33E3-7E77-486A-BF3C-E93BB870F8D4}" dt="2019-12-02T10:44:49.565" v="2803" actId="113"/>
        <pc:sldMkLst>
          <pc:docMk/>
          <pc:sldMk cId="3817772712" sldId="603"/>
        </pc:sldMkLst>
        <pc:spChg chg="mod">
          <ac:chgData name="Tim Evans" userId="69a36eef8ef823aa" providerId="LiveId" clId="{109E33E3-7E77-486A-BF3C-E93BB870F8D4}" dt="2019-12-02T10:44:49.565" v="2803" actId="113"/>
          <ac:spMkLst>
            <pc:docMk/>
            <pc:sldMk cId="3817772712" sldId="603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3:27:39.080" v="618" actId="478"/>
          <ac:spMkLst>
            <pc:docMk/>
            <pc:sldMk cId="3817772712" sldId="603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27:39.080" v="618" actId="478"/>
          <ac:spMkLst>
            <pc:docMk/>
            <pc:sldMk cId="3817772712" sldId="603"/>
            <ac:spMk id="5" creationId="{00000000-0000-0000-0000-000000000000}"/>
          </ac:spMkLst>
        </pc:spChg>
      </pc:sldChg>
      <pc:sldChg chg="addSp delSp modSp add del">
        <pc:chgData name="Tim Evans" userId="69a36eef8ef823aa" providerId="LiveId" clId="{109E33E3-7E77-486A-BF3C-E93BB870F8D4}" dt="2019-11-20T13:29:35.546" v="634" actId="20577"/>
        <pc:sldMkLst>
          <pc:docMk/>
          <pc:sldMk cId="867002272" sldId="604"/>
        </pc:sldMkLst>
        <pc:spChg chg="del">
          <ac:chgData name="Tim Evans" userId="69a36eef8ef823aa" providerId="LiveId" clId="{109E33E3-7E77-486A-BF3C-E93BB870F8D4}" dt="2019-11-20T13:27:52.016" v="619" actId="478"/>
          <ac:spMkLst>
            <pc:docMk/>
            <pc:sldMk cId="867002272" sldId="604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27:52.016" v="619" actId="478"/>
          <ac:spMkLst>
            <pc:docMk/>
            <pc:sldMk cId="867002272" sldId="604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1-20T13:29:35.546" v="634" actId="20577"/>
          <ac:spMkLst>
            <pc:docMk/>
            <pc:sldMk cId="867002272" sldId="604"/>
            <ac:spMk id="7" creationId="{00000000-0000-0000-0000-000000000000}"/>
          </ac:spMkLst>
        </pc:spChg>
        <pc:cxnChg chg="add del">
          <ac:chgData name="Tim Evans" userId="69a36eef8ef823aa" providerId="LiveId" clId="{109E33E3-7E77-486A-BF3C-E93BB870F8D4}" dt="2019-11-20T13:29:09.082" v="625"/>
          <ac:cxnSpMkLst>
            <pc:docMk/>
            <pc:sldMk cId="867002272" sldId="604"/>
            <ac:cxnSpMk id="18" creationId="{3B5D5F5A-A095-4D6D-BF3A-266044825FBF}"/>
          </ac:cxnSpMkLst>
        </pc:cxnChg>
      </pc:sldChg>
      <pc:sldChg chg="addSp delSp modSp add del">
        <pc:chgData name="Tim Evans" userId="69a36eef8ef823aa" providerId="LiveId" clId="{109E33E3-7E77-486A-BF3C-E93BB870F8D4}" dt="2019-11-20T13:40:12.642" v="741" actId="20577"/>
        <pc:sldMkLst>
          <pc:docMk/>
          <pc:sldMk cId="2395897247" sldId="605"/>
        </pc:sldMkLst>
        <pc:spChg chg="mod">
          <ac:chgData name="Tim Evans" userId="69a36eef8ef823aa" providerId="LiveId" clId="{109E33E3-7E77-486A-BF3C-E93BB870F8D4}" dt="2019-11-20T13:30:34.371" v="638" actId="2711"/>
          <ac:spMkLst>
            <pc:docMk/>
            <pc:sldMk cId="2395897247" sldId="605"/>
            <ac:spMk id="2" creationId="{00000000-0000-0000-0000-000000000000}"/>
          </ac:spMkLst>
        </pc:spChg>
        <pc:spChg chg="del">
          <ac:chgData name="Tim Evans" userId="69a36eef8ef823aa" providerId="LiveId" clId="{109E33E3-7E77-486A-BF3C-E93BB870F8D4}" dt="2019-11-20T13:30:07.235" v="635" actId="478"/>
          <ac:spMkLst>
            <pc:docMk/>
            <pc:sldMk cId="2395897247" sldId="605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30:07.235" v="635" actId="478"/>
          <ac:spMkLst>
            <pc:docMk/>
            <pc:sldMk cId="2395897247" sldId="605"/>
            <ac:spMk id="5" creationId="{00000000-0000-0000-0000-000000000000}"/>
          </ac:spMkLst>
        </pc:spChg>
        <pc:spChg chg="mod ord">
          <ac:chgData name="Tim Evans" userId="69a36eef8ef823aa" providerId="LiveId" clId="{109E33E3-7E77-486A-BF3C-E93BB870F8D4}" dt="2019-11-20T13:32:54.251" v="656" actId="1076"/>
          <ac:spMkLst>
            <pc:docMk/>
            <pc:sldMk cId="2395897247" sldId="605"/>
            <ac:spMk id="9" creationId="{00000000-0000-0000-0000-000000000000}"/>
          </ac:spMkLst>
        </pc:spChg>
        <pc:spChg chg="add mod ord">
          <ac:chgData name="Tim Evans" userId="69a36eef8ef823aa" providerId="LiveId" clId="{109E33E3-7E77-486A-BF3C-E93BB870F8D4}" dt="2019-11-20T13:38:47.114" v="727" actId="255"/>
          <ac:spMkLst>
            <pc:docMk/>
            <pc:sldMk cId="2395897247" sldId="605"/>
            <ac:spMk id="10" creationId="{31F07070-E2C0-4788-9F4C-8FFF4C1C80F8}"/>
          </ac:spMkLst>
        </pc:spChg>
        <pc:spChg chg="mod">
          <ac:chgData name="Tim Evans" userId="69a36eef8ef823aa" providerId="LiveId" clId="{109E33E3-7E77-486A-BF3C-E93BB870F8D4}" dt="2019-11-20T13:40:12.642" v="741" actId="20577"/>
          <ac:spMkLst>
            <pc:docMk/>
            <pc:sldMk cId="2395897247" sldId="605"/>
            <ac:spMk id="16" creationId="{00000000-0000-0000-0000-000000000000}"/>
          </ac:spMkLst>
        </pc:spChg>
        <pc:spChg chg="mod">
          <ac:chgData name="Tim Evans" userId="69a36eef8ef823aa" providerId="LiveId" clId="{109E33E3-7E77-486A-BF3C-E93BB870F8D4}" dt="2019-11-20T13:34:18.369" v="662" actId="113"/>
          <ac:spMkLst>
            <pc:docMk/>
            <pc:sldMk cId="2395897247" sldId="605"/>
            <ac:spMk id="19" creationId="{00000000-0000-0000-0000-000000000000}"/>
          </ac:spMkLst>
        </pc:spChg>
        <pc:spChg chg="mod">
          <ac:chgData name="Tim Evans" userId="69a36eef8ef823aa" providerId="LiveId" clId="{109E33E3-7E77-486A-BF3C-E93BB870F8D4}" dt="2019-11-20T13:32:38.866" v="654" actId="1076"/>
          <ac:spMkLst>
            <pc:docMk/>
            <pc:sldMk cId="2395897247" sldId="605"/>
            <ac:spMk id="20" creationId="{00000000-0000-0000-0000-000000000000}"/>
          </ac:spMkLst>
        </pc:spChg>
        <pc:spChg chg="del mod">
          <ac:chgData name="Tim Evans" userId="69a36eef8ef823aa" providerId="LiveId" clId="{109E33E3-7E77-486A-BF3C-E93BB870F8D4}" dt="2019-11-20T13:33:11.856" v="659" actId="478"/>
          <ac:spMkLst>
            <pc:docMk/>
            <pc:sldMk cId="2395897247" sldId="605"/>
            <ac:spMk id="21" creationId="{00000000-0000-0000-0000-000000000000}"/>
          </ac:spMkLst>
        </pc:spChg>
        <pc:spChg chg="add mod">
          <ac:chgData name="Tim Evans" userId="69a36eef8ef823aa" providerId="LiveId" clId="{109E33E3-7E77-486A-BF3C-E93BB870F8D4}" dt="2019-11-20T13:36:22.652" v="703" actId="255"/>
          <ac:spMkLst>
            <pc:docMk/>
            <pc:sldMk cId="2395897247" sldId="605"/>
            <ac:spMk id="22" creationId="{9D3425DF-CE2A-450A-9B12-5065CE7622F8}"/>
          </ac:spMkLst>
        </pc:spChg>
        <pc:spChg chg="add del">
          <ac:chgData name="Tim Evans" userId="69a36eef8ef823aa" providerId="LiveId" clId="{109E33E3-7E77-486A-BF3C-E93BB870F8D4}" dt="2019-11-20T13:38:01.007" v="715"/>
          <ac:spMkLst>
            <pc:docMk/>
            <pc:sldMk cId="2395897247" sldId="605"/>
            <ac:spMk id="23" creationId="{2EB3A9A7-F2A5-4DD2-9C39-6C20C6A42367}"/>
          </ac:spMkLst>
        </pc:spChg>
        <pc:picChg chg="ord">
          <ac:chgData name="Tim Evans" userId="69a36eef8ef823aa" providerId="LiveId" clId="{109E33E3-7E77-486A-BF3C-E93BB870F8D4}" dt="2019-11-20T13:30:45.116" v="639" actId="167"/>
          <ac:picMkLst>
            <pc:docMk/>
            <pc:sldMk cId="2395897247" sldId="605"/>
            <ac:picMk id="7" creationId="{00000000-0000-0000-0000-000000000000}"/>
          </ac:picMkLst>
        </pc:picChg>
        <pc:cxnChg chg="mod">
          <ac:chgData name="Tim Evans" userId="69a36eef8ef823aa" providerId="LiveId" clId="{109E33E3-7E77-486A-BF3C-E93BB870F8D4}" dt="2019-11-20T13:32:58.342" v="657" actId="14100"/>
          <ac:cxnSpMkLst>
            <pc:docMk/>
            <pc:sldMk cId="2395897247" sldId="605"/>
            <ac:cxnSpMk id="11" creationId="{00000000-0000-0000-0000-000000000000}"/>
          </ac:cxnSpMkLst>
        </pc:cxnChg>
      </pc:sldChg>
      <pc:sldChg chg="addSp delSp modSp add del">
        <pc:chgData name="Tim Evans" userId="69a36eef8ef823aa" providerId="LiveId" clId="{109E33E3-7E77-486A-BF3C-E93BB870F8D4}" dt="2019-11-20T13:40:29.561" v="743" actId="113"/>
        <pc:sldMkLst>
          <pc:docMk/>
          <pc:sldMk cId="2835276052" sldId="606"/>
        </pc:sldMkLst>
        <pc:spChg chg="mod">
          <ac:chgData name="Tim Evans" userId="69a36eef8ef823aa" providerId="LiveId" clId="{109E33E3-7E77-486A-BF3C-E93BB870F8D4}" dt="2019-11-20T13:37:09.125" v="705" actId="14100"/>
          <ac:spMkLst>
            <pc:docMk/>
            <pc:sldMk cId="2835276052" sldId="606"/>
            <ac:spMk id="2" creationId="{00000000-0000-0000-0000-000000000000}"/>
          </ac:spMkLst>
        </pc:spChg>
        <pc:spChg chg="del">
          <ac:chgData name="Tim Evans" userId="69a36eef8ef823aa" providerId="LiveId" clId="{109E33E3-7E77-486A-BF3C-E93BB870F8D4}" dt="2019-11-20T13:37:04.920" v="704" actId="478"/>
          <ac:spMkLst>
            <pc:docMk/>
            <pc:sldMk cId="2835276052" sldId="606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37:04.920" v="704" actId="478"/>
          <ac:spMkLst>
            <pc:docMk/>
            <pc:sldMk cId="2835276052" sldId="606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1-20T13:40:29.561" v="743" actId="113"/>
          <ac:spMkLst>
            <pc:docMk/>
            <pc:sldMk cId="2835276052" sldId="606"/>
            <ac:spMk id="6" creationId="{00000000-0000-0000-0000-000000000000}"/>
          </ac:spMkLst>
        </pc:spChg>
        <pc:spChg chg="mod ord">
          <ac:chgData name="Tim Evans" userId="69a36eef8ef823aa" providerId="LiveId" clId="{109E33E3-7E77-486A-BF3C-E93BB870F8D4}" dt="2019-11-20T13:37:47.182" v="712" actId="1076"/>
          <ac:spMkLst>
            <pc:docMk/>
            <pc:sldMk cId="2835276052" sldId="606"/>
            <ac:spMk id="13" creationId="{00000000-0000-0000-0000-000000000000}"/>
          </ac:spMkLst>
        </pc:spChg>
        <pc:spChg chg="mod">
          <ac:chgData name="Tim Evans" userId="69a36eef8ef823aa" providerId="LiveId" clId="{109E33E3-7E77-486A-BF3C-E93BB870F8D4}" dt="2019-11-20T13:40:06.051" v="740" actId="20577"/>
          <ac:spMkLst>
            <pc:docMk/>
            <pc:sldMk cId="2835276052" sldId="606"/>
            <ac:spMk id="19" creationId="{00000000-0000-0000-0000-000000000000}"/>
          </ac:spMkLst>
        </pc:spChg>
        <pc:spChg chg="mod">
          <ac:chgData name="Tim Evans" userId="69a36eef8ef823aa" providerId="LiveId" clId="{109E33E3-7E77-486A-BF3C-E93BB870F8D4}" dt="2019-11-20T13:37:33.809" v="710" actId="14100"/>
          <ac:spMkLst>
            <pc:docMk/>
            <pc:sldMk cId="2835276052" sldId="606"/>
            <ac:spMk id="20" creationId="{00000000-0000-0000-0000-000000000000}"/>
          </ac:spMkLst>
        </pc:spChg>
        <pc:spChg chg="add mod">
          <ac:chgData name="Tim Evans" userId="69a36eef8ef823aa" providerId="LiveId" clId="{109E33E3-7E77-486A-BF3C-E93BB870F8D4}" dt="2019-11-20T13:38:23.290" v="725" actId="20577"/>
          <ac:spMkLst>
            <pc:docMk/>
            <pc:sldMk cId="2835276052" sldId="606"/>
            <ac:spMk id="23" creationId="{FF55DEA9-F07C-41F8-83E3-4F9CAC878198}"/>
          </ac:spMkLst>
        </pc:spChg>
        <pc:spChg chg="del">
          <ac:chgData name="Tim Evans" userId="69a36eef8ef823aa" providerId="LiveId" clId="{109E33E3-7E77-486A-BF3C-E93BB870F8D4}" dt="2019-11-20T13:38:28.976" v="726" actId="478"/>
          <ac:spMkLst>
            <pc:docMk/>
            <pc:sldMk cId="2835276052" sldId="606"/>
            <ac:spMk id="24" creationId="{00000000-0000-0000-0000-000000000000}"/>
          </ac:spMkLst>
        </pc:spChg>
        <pc:spChg chg="add mod">
          <ac:chgData name="Tim Evans" userId="69a36eef8ef823aa" providerId="LiveId" clId="{109E33E3-7E77-486A-BF3C-E93BB870F8D4}" dt="2019-11-20T13:38:55.454" v="729" actId="1076"/>
          <ac:spMkLst>
            <pc:docMk/>
            <pc:sldMk cId="2835276052" sldId="606"/>
            <ac:spMk id="25" creationId="{99A17A26-47B9-47BC-AB2E-A0710CF513DA}"/>
          </ac:spMkLst>
        </pc:spChg>
        <pc:cxnChg chg="mod">
          <ac:chgData name="Tim Evans" userId="69a36eef8ef823aa" providerId="LiveId" clId="{109E33E3-7E77-486A-BF3C-E93BB870F8D4}" dt="2019-11-20T13:37:50.462" v="713" actId="14100"/>
          <ac:cxnSpMkLst>
            <pc:docMk/>
            <pc:sldMk cId="2835276052" sldId="606"/>
            <ac:cxnSpMk id="15" creationId="{00000000-0000-0000-0000-000000000000}"/>
          </ac:cxnSpMkLst>
        </pc:cxnChg>
      </pc:sldChg>
      <pc:sldChg chg="delSp modSp add del">
        <pc:chgData name="Tim Evans" userId="69a36eef8ef823aa" providerId="LiveId" clId="{109E33E3-7E77-486A-BF3C-E93BB870F8D4}" dt="2019-11-20T13:41:16.745" v="748" actId="478"/>
        <pc:sldMkLst>
          <pc:docMk/>
          <pc:sldMk cId="3081652996" sldId="607"/>
        </pc:sldMkLst>
        <pc:spChg chg="mod">
          <ac:chgData name="Tim Evans" userId="69a36eef8ef823aa" providerId="LiveId" clId="{109E33E3-7E77-486A-BF3C-E93BB870F8D4}" dt="2019-11-20T13:39:14.734" v="732" actId="1076"/>
          <ac:spMkLst>
            <pc:docMk/>
            <pc:sldMk cId="3081652996" sldId="607"/>
            <ac:spMk id="2" creationId="{00000000-0000-0000-0000-000000000000}"/>
          </ac:spMkLst>
        </pc:spChg>
        <pc:spChg chg="del">
          <ac:chgData name="Tim Evans" userId="69a36eef8ef823aa" providerId="LiveId" clId="{109E33E3-7E77-486A-BF3C-E93BB870F8D4}" dt="2019-11-20T13:39:06.185" v="730" actId="478"/>
          <ac:spMkLst>
            <pc:docMk/>
            <pc:sldMk cId="3081652996" sldId="607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39:06.185" v="730" actId="478"/>
          <ac:spMkLst>
            <pc:docMk/>
            <pc:sldMk cId="3081652996" sldId="607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1-20T13:41:07.070" v="745" actId="1076"/>
          <ac:spMkLst>
            <pc:docMk/>
            <pc:sldMk cId="3081652996" sldId="607"/>
            <ac:spMk id="9" creationId="{00000000-0000-0000-0000-000000000000}"/>
          </ac:spMkLst>
        </pc:spChg>
        <pc:spChg chg="del">
          <ac:chgData name="Tim Evans" userId="69a36eef8ef823aa" providerId="LiveId" clId="{109E33E3-7E77-486A-BF3C-E93BB870F8D4}" dt="2019-11-20T13:41:16.745" v="748" actId="478"/>
          <ac:spMkLst>
            <pc:docMk/>
            <pc:sldMk cId="3081652996" sldId="607"/>
            <ac:spMk id="14" creationId="{00000000-0000-0000-0000-000000000000}"/>
          </ac:spMkLst>
        </pc:spChg>
        <pc:spChg chg="mod">
          <ac:chgData name="Tim Evans" userId="69a36eef8ef823aa" providerId="LiveId" clId="{109E33E3-7E77-486A-BF3C-E93BB870F8D4}" dt="2019-11-20T13:39:56.434" v="738" actId="20577"/>
          <ac:spMkLst>
            <pc:docMk/>
            <pc:sldMk cId="3081652996" sldId="607"/>
            <ac:spMk id="16" creationId="{00000000-0000-0000-0000-000000000000}"/>
          </ac:spMkLst>
        </pc:spChg>
        <pc:spChg chg="mod">
          <ac:chgData name="Tim Evans" userId="69a36eef8ef823aa" providerId="LiveId" clId="{109E33E3-7E77-486A-BF3C-E93BB870F8D4}" dt="2019-11-20T13:39:43.209" v="736" actId="1076"/>
          <ac:spMkLst>
            <pc:docMk/>
            <pc:sldMk cId="3081652996" sldId="607"/>
            <ac:spMk id="25" creationId="{00000000-0000-0000-0000-000000000000}"/>
          </ac:spMkLst>
        </pc:spChg>
        <pc:picChg chg="ord">
          <ac:chgData name="Tim Evans" userId="69a36eef8ef823aa" providerId="LiveId" clId="{109E33E3-7E77-486A-BF3C-E93BB870F8D4}" dt="2019-11-20T13:41:03.083" v="744" actId="167"/>
          <ac:picMkLst>
            <pc:docMk/>
            <pc:sldMk cId="3081652996" sldId="607"/>
            <ac:picMk id="7" creationId="{00000000-0000-0000-0000-000000000000}"/>
          </ac:picMkLst>
        </pc:picChg>
        <pc:cxnChg chg="mod">
          <ac:chgData name="Tim Evans" userId="69a36eef8ef823aa" providerId="LiveId" clId="{109E33E3-7E77-486A-BF3C-E93BB870F8D4}" dt="2019-11-20T13:41:12.894" v="747" actId="14100"/>
          <ac:cxnSpMkLst>
            <pc:docMk/>
            <pc:sldMk cId="3081652996" sldId="607"/>
            <ac:cxnSpMk id="11" creationId="{00000000-0000-0000-0000-000000000000}"/>
          </ac:cxnSpMkLst>
        </pc:cxnChg>
      </pc:sldChg>
      <pc:sldChg chg="addSp delSp modSp add del">
        <pc:chgData name="Tim Evans" userId="69a36eef8ef823aa" providerId="LiveId" clId="{109E33E3-7E77-486A-BF3C-E93BB870F8D4}" dt="2019-12-02T10:52:28.349" v="2916" actId="692"/>
        <pc:sldMkLst>
          <pc:docMk/>
          <pc:sldMk cId="2136913691" sldId="608"/>
        </pc:sldMkLst>
        <pc:spChg chg="mod">
          <ac:chgData name="Tim Evans" userId="69a36eef8ef823aa" providerId="LiveId" clId="{109E33E3-7E77-486A-BF3C-E93BB870F8D4}" dt="2019-11-20T13:41:48.043" v="750" actId="2711"/>
          <ac:spMkLst>
            <pc:docMk/>
            <pc:sldMk cId="2136913691" sldId="608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13:41:59.837" v="752" actId="1076"/>
          <ac:spMkLst>
            <pc:docMk/>
            <pc:sldMk cId="2136913691" sldId="608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3:41:40.417" v="749" actId="478"/>
          <ac:spMkLst>
            <pc:docMk/>
            <pc:sldMk cId="2136913691" sldId="608"/>
            <ac:spMk id="4" creationId="{00000000-0000-0000-0000-000000000000}"/>
          </ac:spMkLst>
        </pc:spChg>
        <pc:spChg chg="add mod">
          <ac:chgData name="Tim Evans" userId="69a36eef8ef823aa" providerId="LiveId" clId="{109E33E3-7E77-486A-BF3C-E93BB870F8D4}" dt="2019-12-02T10:52:12.843" v="2914" actId="14100"/>
          <ac:spMkLst>
            <pc:docMk/>
            <pc:sldMk cId="2136913691" sldId="608"/>
            <ac:spMk id="4" creationId="{7168065C-462F-4999-8F67-021A7241EF44}"/>
          </ac:spMkLst>
        </pc:spChg>
        <pc:spChg chg="del">
          <ac:chgData name="Tim Evans" userId="69a36eef8ef823aa" providerId="LiveId" clId="{109E33E3-7E77-486A-BF3C-E93BB870F8D4}" dt="2019-11-20T13:41:40.417" v="749" actId="478"/>
          <ac:spMkLst>
            <pc:docMk/>
            <pc:sldMk cId="2136913691" sldId="608"/>
            <ac:spMk id="5" creationId="{00000000-0000-0000-0000-000000000000}"/>
          </ac:spMkLst>
        </pc:spChg>
        <pc:spChg chg="add mod">
          <ac:chgData name="Tim Evans" userId="69a36eef8ef823aa" providerId="LiveId" clId="{109E33E3-7E77-486A-BF3C-E93BB870F8D4}" dt="2019-12-02T10:52:08.430" v="2913" actId="14100"/>
          <ac:spMkLst>
            <pc:docMk/>
            <pc:sldMk cId="2136913691" sldId="608"/>
            <ac:spMk id="5" creationId="{F03E5781-6682-40DE-A94A-FCA26C4E6D3B}"/>
          </ac:spMkLst>
        </pc:spChg>
        <pc:spChg chg="mod">
          <ac:chgData name="Tim Evans" userId="69a36eef8ef823aa" providerId="LiveId" clId="{109E33E3-7E77-486A-BF3C-E93BB870F8D4}" dt="2019-12-02T10:52:21.558" v="2915" actId="207"/>
          <ac:spMkLst>
            <pc:docMk/>
            <pc:sldMk cId="2136913691" sldId="608"/>
            <ac:spMk id="12" creationId="{00000000-0000-0000-0000-000000000000}"/>
          </ac:spMkLst>
        </pc:spChg>
        <pc:spChg chg="mod">
          <ac:chgData name="Tim Evans" userId="69a36eef8ef823aa" providerId="LiveId" clId="{109E33E3-7E77-486A-BF3C-E93BB870F8D4}" dt="2019-12-02T10:52:28.349" v="2916" actId="692"/>
          <ac:spMkLst>
            <pc:docMk/>
            <pc:sldMk cId="2136913691" sldId="608"/>
            <ac:spMk id="13" creationId="{00000000-0000-0000-0000-000000000000}"/>
          </ac:spMkLst>
        </pc:spChg>
      </pc:sldChg>
      <pc:sldChg chg="delSp modSp add del">
        <pc:chgData name="Tim Evans" userId="69a36eef8ef823aa" providerId="LiveId" clId="{109E33E3-7E77-486A-BF3C-E93BB870F8D4}" dt="2019-12-02T11:43:37.775" v="3621" actId="12"/>
        <pc:sldMkLst>
          <pc:docMk/>
          <pc:sldMk cId="2527514630" sldId="609"/>
        </pc:sldMkLst>
        <pc:spChg chg="mod">
          <ac:chgData name="Tim Evans" userId="69a36eef8ef823aa" providerId="LiveId" clId="{109E33E3-7E77-486A-BF3C-E93BB870F8D4}" dt="2019-11-20T15:49:20.368" v="2229" actId="14100"/>
          <ac:spMkLst>
            <pc:docMk/>
            <pc:sldMk cId="2527514630" sldId="609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2-02T11:43:37.775" v="3621" actId="12"/>
          <ac:spMkLst>
            <pc:docMk/>
            <pc:sldMk cId="2527514630" sldId="609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3:42:41.888" v="753" actId="478"/>
          <ac:spMkLst>
            <pc:docMk/>
            <pc:sldMk cId="2527514630" sldId="609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42:41.888" v="753" actId="478"/>
          <ac:spMkLst>
            <pc:docMk/>
            <pc:sldMk cId="2527514630" sldId="609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1-20T15:49:25.048" v="2230" actId="1076"/>
          <ac:spMkLst>
            <pc:docMk/>
            <pc:sldMk cId="2527514630" sldId="609"/>
            <ac:spMk id="6" creationId="{00000000-0000-0000-0000-000000000000}"/>
          </ac:spMkLst>
        </pc:spChg>
      </pc:sldChg>
      <pc:sldChg chg="delSp add del">
        <pc:chgData name="Tim Evans" userId="69a36eef8ef823aa" providerId="LiveId" clId="{109E33E3-7E77-486A-BF3C-E93BB870F8D4}" dt="2019-11-20T15:49:13.464" v="2228" actId="2696"/>
        <pc:sldMkLst>
          <pc:docMk/>
          <pc:sldMk cId="1528179194" sldId="618"/>
        </pc:sldMkLst>
        <pc:spChg chg="del">
          <ac:chgData name="Tim Evans" userId="69a36eef8ef823aa" providerId="LiveId" clId="{109E33E3-7E77-486A-BF3C-E93BB870F8D4}" dt="2019-11-20T13:43:02.281" v="754" actId="478"/>
          <ac:spMkLst>
            <pc:docMk/>
            <pc:sldMk cId="1528179194" sldId="618"/>
            <ac:spMk id="12290" creationId="{00000000-0000-0000-0000-000000000000}"/>
          </ac:spMkLst>
        </pc:spChg>
        <pc:spChg chg="del">
          <ac:chgData name="Tim Evans" userId="69a36eef8ef823aa" providerId="LiveId" clId="{109E33E3-7E77-486A-BF3C-E93BB870F8D4}" dt="2019-11-20T13:43:02.281" v="754" actId="478"/>
          <ac:spMkLst>
            <pc:docMk/>
            <pc:sldMk cId="1528179194" sldId="618"/>
            <ac:spMk id="12291" creationId="{00000000-0000-0000-0000-000000000000}"/>
          </ac:spMkLst>
        </pc:spChg>
      </pc:sldChg>
      <pc:sldChg chg="addSp delSp modSp add">
        <pc:chgData name="Tim Evans" userId="69a36eef8ef823aa" providerId="LiveId" clId="{109E33E3-7E77-486A-BF3C-E93BB870F8D4}" dt="2019-11-20T13:50:45.279" v="784" actId="947"/>
        <pc:sldMkLst>
          <pc:docMk/>
          <pc:sldMk cId="2358588596" sldId="619"/>
        </pc:sldMkLst>
        <pc:spChg chg="mod">
          <ac:chgData name="Tim Evans" userId="69a36eef8ef823aa" providerId="LiveId" clId="{109E33E3-7E77-486A-BF3C-E93BB870F8D4}" dt="2019-11-20T13:50:45.279" v="784" actId="947"/>
          <ac:spMkLst>
            <pc:docMk/>
            <pc:sldMk cId="2358588596" sldId="619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2:33:56.591" v="75" actId="478"/>
          <ac:spMkLst>
            <pc:docMk/>
            <pc:sldMk cId="2358588596" sldId="619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2:33:56.591" v="75" actId="478"/>
          <ac:spMkLst>
            <pc:docMk/>
            <pc:sldMk cId="2358588596" sldId="619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1-20T12:34:24.756" v="78" actId="1076"/>
          <ac:spMkLst>
            <pc:docMk/>
            <pc:sldMk cId="2358588596" sldId="619"/>
            <ac:spMk id="6" creationId="{00000000-0000-0000-0000-000000000000}"/>
          </ac:spMkLst>
        </pc:spChg>
        <pc:spChg chg="add del mod">
          <ac:chgData name="Tim Evans" userId="69a36eef8ef823aa" providerId="LiveId" clId="{109E33E3-7E77-486A-BF3C-E93BB870F8D4}" dt="2019-11-20T13:50:04.080" v="776" actId="478"/>
          <ac:spMkLst>
            <pc:docMk/>
            <pc:sldMk cId="2358588596" sldId="619"/>
            <ac:spMk id="8" creationId="{BCD060D9-53D4-4A6F-87CD-1E7F01DB7459}"/>
          </ac:spMkLst>
        </pc:spChg>
        <pc:picChg chg="add del mod">
          <ac:chgData name="Tim Evans" userId="69a36eef8ef823aa" providerId="LiveId" clId="{109E33E3-7E77-486A-BF3C-E93BB870F8D4}" dt="2019-11-20T13:50:01.762" v="775" actId="478"/>
          <ac:picMkLst>
            <pc:docMk/>
            <pc:sldMk cId="2358588596" sldId="619"/>
            <ac:picMk id="9" creationId="{A15D1933-A44D-4FBB-B599-DA12B9213216}"/>
          </ac:picMkLst>
        </pc:picChg>
        <pc:picChg chg="add mod">
          <ac:chgData name="Tim Evans" userId="69a36eef8ef823aa" providerId="LiveId" clId="{109E33E3-7E77-486A-BF3C-E93BB870F8D4}" dt="2019-11-20T13:50:12.286" v="780" actId="962"/>
          <ac:picMkLst>
            <pc:docMk/>
            <pc:sldMk cId="2358588596" sldId="619"/>
            <ac:picMk id="11" creationId="{EE71C38C-21F4-4A16-9DD2-67835CB3C36F}"/>
          </ac:picMkLst>
        </pc:picChg>
      </pc:sldChg>
      <pc:sldChg chg="delSp modSp add modNotesTx">
        <pc:chgData name="Tim Evans" userId="69a36eef8ef823aa" providerId="LiveId" clId="{109E33E3-7E77-486A-BF3C-E93BB870F8D4}" dt="2019-12-02T11:00:48.919" v="3027" actId="5793"/>
        <pc:sldMkLst>
          <pc:docMk/>
          <pc:sldMk cId="3091148036" sldId="620"/>
        </pc:sldMkLst>
        <pc:spChg chg="mod">
          <ac:chgData name="Tim Evans" userId="69a36eef8ef823aa" providerId="LiveId" clId="{109E33E3-7E77-486A-BF3C-E93BB870F8D4}" dt="2019-11-20T13:51:27.965" v="786" actId="14100"/>
          <ac:spMkLst>
            <pc:docMk/>
            <pc:sldMk cId="3091148036" sldId="620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2-02T11:00:48.919" v="3027" actId="5793"/>
          <ac:spMkLst>
            <pc:docMk/>
            <pc:sldMk cId="3091148036" sldId="620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3:51:22.465" v="785" actId="478"/>
          <ac:spMkLst>
            <pc:docMk/>
            <pc:sldMk cId="3091148036" sldId="620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51:22.465" v="785" actId="478"/>
          <ac:spMkLst>
            <pc:docMk/>
            <pc:sldMk cId="3091148036" sldId="620"/>
            <ac:spMk id="5" creationId="{00000000-0000-0000-0000-000000000000}"/>
          </ac:spMkLst>
        </pc:spChg>
      </pc:sldChg>
      <pc:sldChg chg="delSp modSp add">
        <pc:chgData name="Tim Evans" userId="69a36eef8ef823aa" providerId="LiveId" clId="{109E33E3-7E77-486A-BF3C-E93BB870F8D4}" dt="2019-12-02T11:01:18.505" v="3031" actId="207"/>
        <pc:sldMkLst>
          <pc:docMk/>
          <pc:sldMk cId="2855111486" sldId="621"/>
        </pc:sldMkLst>
        <pc:spChg chg="del">
          <ac:chgData name="Tim Evans" userId="69a36eef8ef823aa" providerId="LiveId" clId="{109E33E3-7E77-486A-BF3C-E93BB870F8D4}" dt="2019-11-20T13:53:44.953" v="822" actId="478"/>
          <ac:spMkLst>
            <pc:docMk/>
            <pc:sldMk cId="2855111486" sldId="621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53:44.953" v="822" actId="478"/>
          <ac:spMkLst>
            <pc:docMk/>
            <pc:sldMk cId="2855111486" sldId="621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2-02T11:01:18.505" v="3031" actId="207"/>
          <ac:spMkLst>
            <pc:docMk/>
            <pc:sldMk cId="2855111486" sldId="621"/>
            <ac:spMk id="7" creationId="{00000000-0000-0000-0000-000000000000}"/>
          </ac:spMkLst>
        </pc:spChg>
      </pc:sldChg>
      <pc:sldChg chg="addSp delSp modSp add modNotesTx">
        <pc:chgData name="Tim Evans" userId="69a36eef8ef823aa" providerId="LiveId" clId="{109E33E3-7E77-486A-BF3C-E93BB870F8D4}" dt="2019-12-02T11:06:01.192" v="3076" actId="1076"/>
        <pc:sldMkLst>
          <pc:docMk/>
          <pc:sldMk cId="2768143795" sldId="622"/>
        </pc:sldMkLst>
        <pc:spChg chg="mod">
          <ac:chgData name="Tim Evans" userId="69a36eef8ef823aa" providerId="LiveId" clId="{109E33E3-7E77-486A-BF3C-E93BB870F8D4}" dt="2019-12-02T11:05:43.680" v="3073" actId="14100"/>
          <ac:spMkLst>
            <pc:docMk/>
            <pc:sldMk cId="2768143795" sldId="622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3:54:00.961" v="824" actId="478"/>
          <ac:spMkLst>
            <pc:docMk/>
            <pc:sldMk cId="2768143795" sldId="622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54:00.961" v="824" actId="478"/>
          <ac:spMkLst>
            <pc:docMk/>
            <pc:sldMk cId="2768143795" sldId="622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2-02T11:05:47.840" v="3074" actId="1076"/>
          <ac:spMkLst>
            <pc:docMk/>
            <pc:sldMk cId="2768143795" sldId="622"/>
            <ac:spMk id="6" creationId="{00000000-0000-0000-0000-000000000000}"/>
          </ac:spMkLst>
        </pc:spChg>
        <pc:spChg chg="mod">
          <ac:chgData name="Tim Evans" userId="69a36eef8ef823aa" providerId="LiveId" clId="{109E33E3-7E77-486A-BF3C-E93BB870F8D4}" dt="2019-12-02T11:06:01.192" v="3076" actId="1076"/>
          <ac:spMkLst>
            <pc:docMk/>
            <pc:sldMk cId="2768143795" sldId="622"/>
            <ac:spMk id="7" creationId="{00000000-0000-0000-0000-000000000000}"/>
          </ac:spMkLst>
        </pc:spChg>
        <pc:spChg chg="add mod">
          <ac:chgData name="Tim Evans" userId="69a36eef8ef823aa" providerId="LiveId" clId="{109E33E3-7E77-486A-BF3C-E93BB870F8D4}" dt="2019-12-02T11:05:34.320" v="3072" actId="1076"/>
          <ac:spMkLst>
            <pc:docMk/>
            <pc:sldMk cId="2768143795" sldId="622"/>
            <ac:spMk id="8" creationId="{EE2835CE-C887-4835-B0D2-D4AC74EC0506}"/>
          </ac:spMkLst>
        </pc:spChg>
        <pc:picChg chg="add mod">
          <ac:chgData name="Tim Evans" userId="69a36eef8ef823aa" providerId="LiveId" clId="{109E33E3-7E77-486A-BF3C-E93BB870F8D4}" dt="2019-12-02T11:04:34.416" v="3038" actId="1076"/>
          <ac:picMkLst>
            <pc:docMk/>
            <pc:sldMk cId="2768143795" sldId="622"/>
            <ac:picMk id="5" creationId="{656E35DB-8304-4BFE-BDC9-111EBEC72DD3}"/>
          </ac:picMkLst>
        </pc:picChg>
      </pc:sldChg>
      <pc:sldChg chg="delSp add">
        <pc:chgData name="Tim Evans" userId="69a36eef8ef823aa" providerId="LiveId" clId="{109E33E3-7E77-486A-BF3C-E93BB870F8D4}" dt="2019-11-20T13:57:02.129" v="849" actId="478"/>
        <pc:sldMkLst>
          <pc:docMk/>
          <pc:sldMk cId="3717212137" sldId="623"/>
        </pc:sldMkLst>
        <pc:spChg chg="del">
          <ac:chgData name="Tim Evans" userId="69a36eef8ef823aa" providerId="LiveId" clId="{109E33E3-7E77-486A-BF3C-E93BB870F8D4}" dt="2019-11-20T13:57:02.129" v="849" actId="478"/>
          <ac:spMkLst>
            <pc:docMk/>
            <pc:sldMk cId="3717212137" sldId="623"/>
            <ac:spMk id="12290" creationId="{00000000-0000-0000-0000-000000000000}"/>
          </ac:spMkLst>
        </pc:spChg>
        <pc:spChg chg="del">
          <ac:chgData name="Tim Evans" userId="69a36eef8ef823aa" providerId="LiveId" clId="{109E33E3-7E77-486A-BF3C-E93BB870F8D4}" dt="2019-11-20T13:57:02.129" v="849" actId="478"/>
          <ac:spMkLst>
            <pc:docMk/>
            <pc:sldMk cId="3717212137" sldId="623"/>
            <ac:spMk id="12291" creationId="{00000000-0000-0000-0000-000000000000}"/>
          </ac:spMkLst>
        </pc:spChg>
      </pc:sldChg>
      <pc:sldChg chg="delSp modSp add">
        <pc:chgData name="Tim Evans" userId="69a36eef8ef823aa" providerId="LiveId" clId="{109E33E3-7E77-486A-BF3C-E93BB870F8D4}" dt="2019-12-02T11:06:24.938" v="3077" actId="207"/>
        <pc:sldMkLst>
          <pc:docMk/>
          <pc:sldMk cId="4243345291" sldId="624"/>
        </pc:sldMkLst>
        <pc:spChg chg="mod">
          <ac:chgData name="Tim Evans" userId="69a36eef8ef823aa" providerId="LiveId" clId="{109E33E3-7E77-486A-BF3C-E93BB870F8D4}" dt="2019-12-02T11:06:24.938" v="3077" actId="207"/>
          <ac:spMkLst>
            <pc:docMk/>
            <pc:sldMk cId="4243345291" sldId="624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3:58:42.009" v="855" actId="478"/>
          <ac:spMkLst>
            <pc:docMk/>
            <pc:sldMk cId="4243345291" sldId="624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58:42.009" v="855" actId="478"/>
          <ac:spMkLst>
            <pc:docMk/>
            <pc:sldMk cId="4243345291" sldId="624"/>
            <ac:spMk id="5" creationId="{00000000-0000-0000-0000-000000000000}"/>
          </ac:spMkLst>
        </pc:spChg>
      </pc:sldChg>
      <pc:sldChg chg="delSp modSp add">
        <pc:chgData name="Tim Evans" userId="69a36eef8ef823aa" providerId="LiveId" clId="{109E33E3-7E77-486A-BF3C-E93BB870F8D4}" dt="2019-12-02T11:47:40.773" v="3667" actId="1076"/>
        <pc:sldMkLst>
          <pc:docMk/>
          <pc:sldMk cId="1654987692" sldId="625"/>
        </pc:sldMkLst>
        <pc:spChg chg="mod">
          <ac:chgData name="Tim Evans" userId="69a36eef8ef823aa" providerId="LiveId" clId="{109E33E3-7E77-486A-BF3C-E93BB870F8D4}" dt="2019-11-20T14:02:51.163" v="914" actId="1076"/>
          <ac:spMkLst>
            <pc:docMk/>
            <pc:sldMk cId="1654987692" sldId="625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2-02T11:47:23.821" v="3666" actId="947"/>
          <ac:spMkLst>
            <pc:docMk/>
            <pc:sldMk cId="1654987692" sldId="625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3:58:51.107" v="856" actId="478"/>
          <ac:spMkLst>
            <pc:docMk/>
            <pc:sldMk cId="1654987692" sldId="625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58:51.107" v="856" actId="478"/>
          <ac:spMkLst>
            <pc:docMk/>
            <pc:sldMk cId="1654987692" sldId="625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2-02T11:47:40.773" v="3667" actId="1076"/>
          <ac:spMkLst>
            <pc:docMk/>
            <pc:sldMk cId="1654987692" sldId="625"/>
            <ac:spMk id="23" creationId="{00000000-0000-0000-0000-000000000000}"/>
          </ac:spMkLst>
        </pc:spChg>
      </pc:sldChg>
      <pc:sldChg chg="addSp delSp modSp add">
        <pc:chgData name="Tim Evans" userId="69a36eef8ef823aa" providerId="LiveId" clId="{109E33E3-7E77-486A-BF3C-E93BB870F8D4}" dt="2019-12-02T11:50:45.269" v="3719" actId="1076"/>
        <pc:sldMkLst>
          <pc:docMk/>
          <pc:sldMk cId="1134260193" sldId="626"/>
        </pc:sldMkLst>
        <pc:spChg chg="mod">
          <ac:chgData name="Tim Evans" userId="69a36eef8ef823aa" providerId="LiveId" clId="{109E33E3-7E77-486A-BF3C-E93BB870F8D4}" dt="2019-11-20T14:02:57.915" v="915"/>
          <ac:spMkLst>
            <pc:docMk/>
            <pc:sldMk cId="1134260193" sldId="626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2-02T11:50:45.269" v="3719" actId="1076"/>
          <ac:spMkLst>
            <pc:docMk/>
            <pc:sldMk cId="1134260193" sldId="626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4:00:54.772" v="861" actId="478"/>
          <ac:spMkLst>
            <pc:docMk/>
            <pc:sldMk cId="1134260193" sldId="626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00:54.772" v="861" actId="478"/>
          <ac:spMkLst>
            <pc:docMk/>
            <pc:sldMk cId="1134260193" sldId="626"/>
            <ac:spMk id="5" creationId="{00000000-0000-0000-0000-000000000000}"/>
          </ac:spMkLst>
        </pc:spChg>
        <pc:spChg chg="add del mod">
          <ac:chgData name="Tim Evans" userId="69a36eef8ef823aa" providerId="LiveId" clId="{109E33E3-7E77-486A-BF3C-E93BB870F8D4}" dt="2019-11-20T14:03:55.404" v="920"/>
          <ac:spMkLst>
            <pc:docMk/>
            <pc:sldMk cId="1134260193" sldId="626"/>
            <ac:spMk id="6" creationId="{60CD72E0-99DE-4120-AE7D-BACFE0AB54B9}"/>
          </ac:spMkLst>
        </pc:spChg>
        <pc:spChg chg="add del mod">
          <ac:chgData name="Tim Evans" userId="69a36eef8ef823aa" providerId="LiveId" clId="{109E33E3-7E77-486A-BF3C-E93BB870F8D4}" dt="2019-11-20T14:07:35.018" v="1026" actId="478"/>
          <ac:spMkLst>
            <pc:docMk/>
            <pc:sldMk cId="1134260193" sldId="626"/>
            <ac:spMk id="7" creationId="{3DE7B3E3-40E9-4338-8D6E-F46342E01921}"/>
          </ac:spMkLst>
        </pc:spChg>
        <pc:spChg chg="add mod">
          <ac:chgData name="Tim Evans" userId="69a36eef8ef823aa" providerId="LiveId" clId="{109E33E3-7E77-486A-BF3C-E93BB870F8D4}" dt="2019-11-20T14:20:02.429" v="1249" actId="948"/>
          <ac:spMkLst>
            <pc:docMk/>
            <pc:sldMk cId="1134260193" sldId="626"/>
            <ac:spMk id="8" creationId="{0979EC21-19BA-48FF-92EB-809BB9D1946C}"/>
          </ac:spMkLst>
        </pc:spChg>
      </pc:sldChg>
      <pc:sldChg chg="addSp delSp modSp add modNotesTx">
        <pc:chgData name="Tim Evans" userId="69a36eef8ef823aa" providerId="LiveId" clId="{109E33E3-7E77-486A-BF3C-E93BB870F8D4}" dt="2019-12-02T12:00:13.739" v="3916" actId="113"/>
        <pc:sldMkLst>
          <pc:docMk/>
          <pc:sldMk cId="1122499222" sldId="627"/>
        </pc:sldMkLst>
        <pc:spChg chg="mod">
          <ac:chgData name="Tim Evans" userId="69a36eef8ef823aa" providerId="LiveId" clId="{109E33E3-7E77-486A-BF3C-E93BB870F8D4}" dt="2019-11-20T14:21:46.939" v="1330" actId="122"/>
          <ac:spMkLst>
            <pc:docMk/>
            <pc:sldMk cId="1122499222" sldId="627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2-02T11:11:30.727" v="3099" actId="20577"/>
          <ac:spMkLst>
            <pc:docMk/>
            <pc:sldMk cId="1122499222" sldId="627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4:21:33.082" v="1315" actId="478"/>
          <ac:spMkLst>
            <pc:docMk/>
            <pc:sldMk cId="1122499222" sldId="627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21:33.082" v="1315" actId="478"/>
          <ac:spMkLst>
            <pc:docMk/>
            <pc:sldMk cId="1122499222" sldId="627"/>
            <ac:spMk id="5" creationId="{00000000-0000-0000-0000-000000000000}"/>
          </ac:spMkLst>
        </pc:spChg>
        <pc:spChg chg="add mod">
          <ac:chgData name="Tim Evans" userId="69a36eef8ef823aa" providerId="LiveId" clId="{109E33E3-7E77-486A-BF3C-E93BB870F8D4}" dt="2019-12-02T11:55:21.741" v="3820" actId="1076"/>
          <ac:spMkLst>
            <pc:docMk/>
            <pc:sldMk cId="1122499222" sldId="627"/>
            <ac:spMk id="12" creationId="{87929F38-DBA8-4658-8E06-346EB7303436}"/>
          </ac:spMkLst>
        </pc:spChg>
        <pc:spChg chg="add mod">
          <ac:chgData name="Tim Evans" userId="69a36eef8ef823aa" providerId="LiveId" clId="{109E33E3-7E77-486A-BF3C-E93BB870F8D4}" dt="2019-12-02T11:54:40.789" v="3812" actId="14100"/>
          <ac:spMkLst>
            <pc:docMk/>
            <pc:sldMk cId="1122499222" sldId="627"/>
            <ac:spMk id="15" creationId="{77AB3A1E-CED1-493F-85DD-0554F9A058A0}"/>
          </ac:spMkLst>
        </pc:spChg>
        <pc:spChg chg="add mod">
          <ac:chgData name="Tim Evans" userId="69a36eef8ef823aa" providerId="LiveId" clId="{109E33E3-7E77-486A-BF3C-E93BB870F8D4}" dt="2019-12-02T12:00:13.739" v="3916" actId="113"/>
          <ac:spMkLst>
            <pc:docMk/>
            <pc:sldMk cId="1122499222" sldId="627"/>
            <ac:spMk id="16" creationId="{D77E339E-3C36-4530-852B-8F49E82EDB68}"/>
          </ac:spMkLst>
        </pc:spChg>
        <pc:spChg chg="mod">
          <ac:chgData name="Tim Evans" userId="69a36eef8ef823aa" providerId="LiveId" clId="{109E33E3-7E77-486A-BF3C-E93BB870F8D4}" dt="2019-12-02T11:55:17.621" v="3819" actId="1076"/>
          <ac:spMkLst>
            <pc:docMk/>
            <pc:sldMk cId="1122499222" sldId="627"/>
            <ac:spMk id="21" creationId="{00000000-0000-0000-0000-000000000000}"/>
          </ac:spMkLst>
        </pc:spChg>
        <pc:spChg chg="mod">
          <ac:chgData name="Tim Evans" userId="69a36eef8ef823aa" providerId="LiveId" clId="{109E33E3-7E77-486A-BF3C-E93BB870F8D4}" dt="2019-12-02T11:11:45.601" v="3101" actId="164"/>
          <ac:spMkLst>
            <pc:docMk/>
            <pc:sldMk cId="1122499222" sldId="627"/>
            <ac:spMk id="22" creationId="{00000000-0000-0000-0000-000000000000}"/>
          </ac:spMkLst>
        </pc:spChg>
        <pc:spChg chg="mod">
          <ac:chgData name="Tim Evans" userId="69a36eef8ef823aa" providerId="LiveId" clId="{109E33E3-7E77-486A-BF3C-E93BB870F8D4}" dt="2019-12-02T11:11:53.837" v="3103" actId="164"/>
          <ac:spMkLst>
            <pc:docMk/>
            <pc:sldMk cId="1122499222" sldId="627"/>
            <ac:spMk id="31" creationId="{00000000-0000-0000-0000-000000000000}"/>
          </ac:spMkLst>
        </pc:spChg>
        <pc:spChg chg="add mod">
          <ac:chgData name="Tim Evans" userId="69a36eef8ef823aa" providerId="LiveId" clId="{109E33E3-7E77-486A-BF3C-E93BB870F8D4}" dt="2019-12-02T11:58:34.289" v="3905" actId="692"/>
          <ac:spMkLst>
            <pc:docMk/>
            <pc:sldMk cId="1122499222" sldId="627"/>
            <ac:spMk id="32" creationId="{15454F27-0335-40DA-A737-79DE57258511}"/>
          </ac:spMkLst>
        </pc:spChg>
        <pc:grpChg chg="add mod">
          <ac:chgData name="Tim Evans" userId="69a36eef8ef823aa" providerId="LiveId" clId="{109E33E3-7E77-486A-BF3C-E93BB870F8D4}" dt="2019-12-02T11:11:47.791" v="3102" actId="1076"/>
          <ac:grpSpMkLst>
            <pc:docMk/>
            <pc:sldMk cId="1122499222" sldId="627"/>
            <ac:grpSpMk id="9" creationId="{293BDC36-278B-4245-8ECD-98AB2AD81613}"/>
          </ac:grpSpMkLst>
        </pc:grpChg>
        <pc:grpChg chg="add mod">
          <ac:chgData name="Tim Evans" userId="69a36eef8ef823aa" providerId="LiveId" clId="{109E33E3-7E77-486A-BF3C-E93BB870F8D4}" dt="2019-12-02T11:11:53.837" v="3103" actId="164"/>
          <ac:grpSpMkLst>
            <pc:docMk/>
            <pc:sldMk cId="1122499222" sldId="627"/>
            <ac:grpSpMk id="11" creationId="{7D44D7FF-7276-45C0-A3CF-566EC4F8C36F}"/>
          </ac:grpSpMkLst>
        </pc:grpChg>
        <pc:cxnChg chg="mod">
          <ac:chgData name="Tim Evans" userId="69a36eef8ef823aa" providerId="LiveId" clId="{109E33E3-7E77-486A-BF3C-E93BB870F8D4}" dt="2019-12-02T11:59:13.189" v="3912" actId="14100"/>
          <ac:cxnSpMkLst>
            <pc:docMk/>
            <pc:sldMk cId="1122499222" sldId="627"/>
            <ac:cxnSpMk id="13" creationId="{00000000-0000-0000-0000-000000000000}"/>
          </ac:cxnSpMkLst>
        </pc:cxnChg>
        <pc:cxnChg chg="add mod">
          <ac:chgData name="Tim Evans" userId="69a36eef8ef823aa" providerId="LiveId" clId="{109E33E3-7E77-486A-BF3C-E93BB870F8D4}" dt="2019-12-02T11:55:48.498" v="3823" actId="692"/>
          <ac:cxnSpMkLst>
            <pc:docMk/>
            <pc:sldMk cId="1122499222" sldId="627"/>
            <ac:cxnSpMk id="18" creationId="{998310F4-8F60-4938-B5EA-C376ED67A7D6}"/>
          </ac:cxnSpMkLst>
        </pc:cxnChg>
        <pc:cxnChg chg="mod">
          <ac:chgData name="Tim Evans" userId="69a36eef8ef823aa" providerId="LiveId" clId="{109E33E3-7E77-486A-BF3C-E93BB870F8D4}" dt="2019-12-02T11:11:45.601" v="3101" actId="164"/>
          <ac:cxnSpMkLst>
            <pc:docMk/>
            <pc:sldMk cId="1122499222" sldId="627"/>
            <ac:cxnSpMk id="23" creationId="{00000000-0000-0000-0000-000000000000}"/>
          </ac:cxnSpMkLst>
        </pc:cxnChg>
        <pc:cxnChg chg="add mod">
          <ac:chgData name="Tim Evans" userId="69a36eef8ef823aa" providerId="LiveId" clId="{109E33E3-7E77-486A-BF3C-E93BB870F8D4}" dt="2019-12-02T11:56:00.678" v="3827" actId="14100"/>
          <ac:cxnSpMkLst>
            <pc:docMk/>
            <pc:sldMk cId="1122499222" sldId="627"/>
            <ac:cxnSpMk id="25" creationId="{A3CA7910-ACA0-4DD3-8293-540B633CD4ED}"/>
          </ac:cxnSpMkLst>
        </pc:cxnChg>
        <pc:cxnChg chg="mod">
          <ac:chgData name="Tim Evans" userId="69a36eef8ef823aa" providerId="LiveId" clId="{109E33E3-7E77-486A-BF3C-E93BB870F8D4}" dt="2019-12-02T11:11:53.837" v="3103" actId="164"/>
          <ac:cxnSpMkLst>
            <pc:docMk/>
            <pc:sldMk cId="1122499222" sldId="627"/>
            <ac:cxnSpMk id="28" creationId="{00000000-0000-0000-0000-000000000000}"/>
          </ac:cxnSpMkLst>
        </pc:cxnChg>
        <pc:cxnChg chg="add mod">
          <ac:chgData name="Tim Evans" userId="69a36eef8ef823aa" providerId="LiveId" clId="{109E33E3-7E77-486A-BF3C-E93BB870F8D4}" dt="2019-12-02T11:56:21.109" v="3832" actId="1076"/>
          <ac:cxnSpMkLst>
            <pc:docMk/>
            <pc:sldMk cId="1122499222" sldId="627"/>
            <ac:cxnSpMk id="29" creationId="{F59A3A3D-2AFD-4275-8D16-876754A4A11B}"/>
          </ac:cxnSpMkLst>
        </pc:cxnChg>
        <pc:cxnChg chg="add mod">
          <ac:chgData name="Tim Evans" userId="69a36eef8ef823aa" providerId="LiveId" clId="{109E33E3-7E77-486A-BF3C-E93BB870F8D4}" dt="2019-12-02T11:59:25.949" v="3915" actId="14100"/>
          <ac:cxnSpMkLst>
            <pc:docMk/>
            <pc:sldMk cId="1122499222" sldId="627"/>
            <ac:cxnSpMk id="34" creationId="{9B554510-F125-439C-8B52-11621EB64270}"/>
          </ac:cxnSpMkLst>
        </pc:cxnChg>
      </pc:sldChg>
      <pc:sldChg chg="addSp delSp modSp add">
        <pc:chgData name="Tim Evans" userId="69a36eef8ef823aa" providerId="LiveId" clId="{109E33E3-7E77-486A-BF3C-E93BB870F8D4}" dt="2019-12-02T11:10:06.891" v="3096" actId="1076"/>
        <pc:sldMkLst>
          <pc:docMk/>
          <pc:sldMk cId="2909726080" sldId="628"/>
        </pc:sldMkLst>
        <pc:spChg chg="mod">
          <ac:chgData name="Tim Evans" userId="69a36eef8ef823aa" providerId="LiveId" clId="{109E33E3-7E77-486A-BF3C-E93BB870F8D4}" dt="2019-11-20T14:23:14.532" v="1338" actId="164"/>
          <ac:spMkLst>
            <pc:docMk/>
            <pc:sldMk cId="2909726080" sldId="628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23:04.634" v="1337" actId="478"/>
          <ac:spMkLst>
            <pc:docMk/>
            <pc:sldMk cId="2909726080" sldId="628"/>
            <ac:spMk id="5" creationId="{00000000-0000-0000-0000-000000000000}"/>
          </ac:spMkLst>
        </pc:spChg>
        <pc:spChg chg="del">
          <ac:chgData name="Tim Evans" userId="69a36eef8ef823aa" providerId="LiveId" clId="{109E33E3-7E77-486A-BF3C-E93BB870F8D4}" dt="2019-11-20T14:23:04.634" v="1337" actId="478"/>
          <ac:spMkLst>
            <pc:docMk/>
            <pc:sldMk cId="2909726080" sldId="628"/>
            <ac:spMk id="6" creationId="{00000000-0000-0000-0000-000000000000}"/>
          </ac:spMkLst>
        </pc:spChg>
        <pc:spChg chg="mod">
          <ac:chgData name="Tim Evans" userId="69a36eef8ef823aa" providerId="LiveId" clId="{109E33E3-7E77-486A-BF3C-E93BB870F8D4}" dt="2019-12-02T11:10:06.891" v="3096" actId="1076"/>
          <ac:spMkLst>
            <pc:docMk/>
            <pc:sldMk cId="2909726080" sldId="628"/>
            <ac:spMk id="8" creationId="{00000000-0000-0000-0000-000000000000}"/>
          </ac:spMkLst>
        </pc:spChg>
        <pc:spChg chg="mod">
          <ac:chgData name="Tim Evans" userId="69a36eef8ef823aa" providerId="LiveId" clId="{109E33E3-7E77-486A-BF3C-E93BB870F8D4}" dt="2019-11-20T14:23:14.532" v="1338" actId="164"/>
          <ac:spMkLst>
            <pc:docMk/>
            <pc:sldMk cId="2909726080" sldId="628"/>
            <ac:spMk id="9" creationId="{00000000-0000-0000-0000-000000000000}"/>
          </ac:spMkLst>
        </pc:spChg>
        <pc:spChg chg="mod">
          <ac:chgData name="Tim Evans" userId="69a36eef8ef823aa" providerId="LiveId" clId="{109E33E3-7E77-486A-BF3C-E93BB870F8D4}" dt="2019-11-20T14:23:14.532" v="1338" actId="164"/>
          <ac:spMkLst>
            <pc:docMk/>
            <pc:sldMk cId="2909726080" sldId="628"/>
            <ac:spMk id="10" creationId="{00000000-0000-0000-0000-000000000000}"/>
          </ac:spMkLst>
        </pc:spChg>
        <pc:spChg chg="mod">
          <ac:chgData name="Tim Evans" userId="69a36eef8ef823aa" providerId="LiveId" clId="{109E33E3-7E77-486A-BF3C-E93BB870F8D4}" dt="2019-11-20T14:23:14.532" v="1338" actId="164"/>
          <ac:spMkLst>
            <pc:docMk/>
            <pc:sldMk cId="2909726080" sldId="628"/>
            <ac:spMk id="11" creationId="{00000000-0000-0000-0000-000000000000}"/>
          </ac:spMkLst>
        </pc:spChg>
        <pc:spChg chg="mod">
          <ac:chgData name="Tim Evans" userId="69a36eef8ef823aa" providerId="LiveId" clId="{109E33E3-7E77-486A-BF3C-E93BB870F8D4}" dt="2019-11-20T14:23:14.532" v="1338" actId="164"/>
          <ac:spMkLst>
            <pc:docMk/>
            <pc:sldMk cId="2909726080" sldId="628"/>
            <ac:spMk id="12" creationId="{00000000-0000-0000-0000-000000000000}"/>
          </ac:spMkLst>
        </pc:spChg>
        <pc:grpChg chg="add mod">
          <ac:chgData name="Tim Evans" userId="69a36eef8ef823aa" providerId="LiveId" clId="{109E33E3-7E77-486A-BF3C-E93BB870F8D4}" dt="2019-11-20T14:23:17.215" v="1339" actId="1076"/>
          <ac:grpSpMkLst>
            <pc:docMk/>
            <pc:sldMk cId="2909726080" sldId="628"/>
            <ac:grpSpMk id="13" creationId="{4F2C294E-4152-4B54-B7EC-A237AE26394C}"/>
          </ac:grpSpMkLst>
        </pc:grpChg>
        <pc:cxnChg chg="mod">
          <ac:chgData name="Tim Evans" userId="69a36eef8ef823aa" providerId="LiveId" clId="{109E33E3-7E77-486A-BF3C-E93BB870F8D4}" dt="2019-11-20T14:23:14.532" v="1338" actId="164"/>
          <ac:cxnSpMkLst>
            <pc:docMk/>
            <pc:sldMk cId="2909726080" sldId="628"/>
            <ac:cxnSpMk id="14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4:23:14.532" v="1338" actId="164"/>
          <ac:cxnSpMkLst>
            <pc:docMk/>
            <pc:sldMk cId="2909726080" sldId="628"/>
            <ac:cxnSpMk id="15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4:23:14.532" v="1338" actId="164"/>
          <ac:cxnSpMkLst>
            <pc:docMk/>
            <pc:sldMk cId="2909726080" sldId="628"/>
            <ac:cxnSpMk id="18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4:23:14.532" v="1338" actId="164"/>
          <ac:cxnSpMkLst>
            <pc:docMk/>
            <pc:sldMk cId="2909726080" sldId="628"/>
            <ac:cxnSpMk id="21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4:23:14.532" v="1338" actId="164"/>
          <ac:cxnSpMkLst>
            <pc:docMk/>
            <pc:sldMk cId="2909726080" sldId="628"/>
            <ac:cxnSpMk id="24" creationId="{00000000-0000-0000-0000-000000000000}"/>
          </ac:cxnSpMkLst>
        </pc:cxnChg>
      </pc:sldChg>
      <pc:sldChg chg="delSp modSp add">
        <pc:chgData name="Tim Evans" userId="69a36eef8ef823aa" providerId="LiveId" clId="{109E33E3-7E77-486A-BF3C-E93BB870F8D4}" dt="2019-12-02T12:02:08.610" v="3935" actId="20577"/>
        <pc:sldMkLst>
          <pc:docMk/>
          <pc:sldMk cId="2198621754" sldId="629"/>
        </pc:sldMkLst>
        <pc:spChg chg="mod">
          <ac:chgData name="Tim Evans" userId="69a36eef8ef823aa" providerId="LiveId" clId="{109E33E3-7E77-486A-BF3C-E93BB870F8D4}" dt="2019-12-02T12:01:49.590" v="3929" actId="20577"/>
          <ac:spMkLst>
            <pc:docMk/>
            <pc:sldMk cId="2198621754" sldId="629"/>
            <ac:spMk id="2" creationId="{00000000-0000-0000-0000-000000000000}"/>
          </ac:spMkLst>
        </pc:spChg>
        <pc:spChg chg="del">
          <ac:chgData name="Tim Evans" userId="69a36eef8ef823aa" providerId="LiveId" clId="{109E33E3-7E77-486A-BF3C-E93BB870F8D4}" dt="2019-11-20T14:23:25.730" v="1340" actId="478"/>
          <ac:spMkLst>
            <pc:docMk/>
            <pc:sldMk cId="2198621754" sldId="629"/>
            <ac:spMk id="5" creationId="{00000000-0000-0000-0000-000000000000}"/>
          </ac:spMkLst>
        </pc:spChg>
        <pc:spChg chg="del">
          <ac:chgData name="Tim Evans" userId="69a36eef8ef823aa" providerId="LiveId" clId="{109E33E3-7E77-486A-BF3C-E93BB870F8D4}" dt="2019-11-20T14:23:25.730" v="1340" actId="478"/>
          <ac:spMkLst>
            <pc:docMk/>
            <pc:sldMk cId="2198621754" sldId="629"/>
            <ac:spMk id="6" creationId="{00000000-0000-0000-0000-000000000000}"/>
          </ac:spMkLst>
        </pc:spChg>
        <pc:spChg chg="mod">
          <ac:chgData name="Tim Evans" userId="69a36eef8ef823aa" providerId="LiveId" clId="{109E33E3-7E77-486A-BF3C-E93BB870F8D4}" dt="2019-12-02T11:08:24.520" v="3086" actId="14100"/>
          <ac:spMkLst>
            <pc:docMk/>
            <pc:sldMk cId="2198621754" sldId="629"/>
            <ac:spMk id="7" creationId="{00000000-0000-0000-0000-000000000000}"/>
          </ac:spMkLst>
        </pc:spChg>
        <pc:spChg chg="mod ord">
          <ac:chgData name="Tim Evans" userId="69a36eef8ef823aa" providerId="LiveId" clId="{109E33E3-7E77-486A-BF3C-E93BB870F8D4}" dt="2019-12-02T11:08:35.898" v="3089" actId="692"/>
          <ac:spMkLst>
            <pc:docMk/>
            <pc:sldMk cId="2198621754" sldId="629"/>
            <ac:spMk id="8" creationId="{00000000-0000-0000-0000-000000000000}"/>
          </ac:spMkLst>
        </pc:spChg>
        <pc:spChg chg="mod">
          <ac:chgData name="Tim Evans" userId="69a36eef8ef823aa" providerId="LiveId" clId="{109E33E3-7E77-486A-BF3C-E93BB870F8D4}" dt="2019-11-20T14:24:02.360" v="1347" actId="14100"/>
          <ac:spMkLst>
            <pc:docMk/>
            <pc:sldMk cId="2198621754" sldId="629"/>
            <ac:spMk id="9" creationId="{00000000-0000-0000-0000-000000000000}"/>
          </ac:spMkLst>
        </pc:spChg>
        <pc:spChg chg="mod">
          <ac:chgData name="Tim Evans" userId="69a36eef8ef823aa" providerId="LiveId" clId="{109E33E3-7E77-486A-BF3C-E93BB870F8D4}" dt="2019-11-20T14:23:57.095" v="1345" actId="1076"/>
          <ac:spMkLst>
            <pc:docMk/>
            <pc:sldMk cId="2198621754" sldId="629"/>
            <ac:spMk id="10" creationId="{00000000-0000-0000-0000-000000000000}"/>
          </ac:spMkLst>
        </pc:spChg>
        <pc:spChg chg="mod">
          <ac:chgData name="Tim Evans" userId="69a36eef8ef823aa" providerId="LiveId" clId="{109E33E3-7E77-486A-BF3C-E93BB870F8D4}" dt="2019-12-02T12:02:08.610" v="3935" actId="20577"/>
          <ac:spMkLst>
            <pc:docMk/>
            <pc:sldMk cId="2198621754" sldId="629"/>
            <ac:spMk id="11" creationId="{00000000-0000-0000-0000-000000000000}"/>
          </ac:spMkLst>
        </pc:spChg>
      </pc:sldChg>
      <pc:sldChg chg="delSp add del">
        <pc:chgData name="Tim Evans" userId="69a36eef8ef823aa" providerId="LiveId" clId="{109E33E3-7E77-486A-BF3C-E93BB870F8D4}" dt="2019-11-20T14:24:18.709" v="1349" actId="2696"/>
        <pc:sldMkLst>
          <pc:docMk/>
          <pc:sldMk cId="1463870271" sldId="630"/>
        </pc:sldMkLst>
        <pc:spChg chg="del">
          <ac:chgData name="Tim Evans" userId="69a36eef8ef823aa" providerId="LiveId" clId="{109E33E3-7E77-486A-BF3C-E93BB870F8D4}" dt="2019-11-20T14:24:08.627" v="1348" actId="478"/>
          <ac:spMkLst>
            <pc:docMk/>
            <pc:sldMk cId="1463870271" sldId="630"/>
            <ac:spMk id="5" creationId="{00000000-0000-0000-0000-000000000000}"/>
          </ac:spMkLst>
        </pc:spChg>
        <pc:spChg chg="del">
          <ac:chgData name="Tim Evans" userId="69a36eef8ef823aa" providerId="LiveId" clId="{109E33E3-7E77-486A-BF3C-E93BB870F8D4}" dt="2019-11-20T14:24:08.627" v="1348" actId="478"/>
          <ac:spMkLst>
            <pc:docMk/>
            <pc:sldMk cId="1463870271" sldId="630"/>
            <ac:spMk id="6" creationId="{00000000-0000-0000-0000-000000000000}"/>
          </ac:spMkLst>
        </pc:spChg>
      </pc:sldChg>
      <pc:sldChg chg="add">
        <pc:chgData name="Tim Evans" userId="69a36eef8ef823aa" providerId="LiveId" clId="{109E33E3-7E77-486A-BF3C-E93BB870F8D4}" dt="2019-11-20T14:24:25.283" v="1351"/>
        <pc:sldMkLst>
          <pc:docMk/>
          <pc:sldMk cId="1694300283" sldId="630"/>
        </pc:sldMkLst>
      </pc:sldChg>
      <pc:sldChg chg="add del">
        <pc:chgData name="Tim Evans" userId="69a36eef8ef823aa" providerId="LiveId" clId="{109E33E3-7E77-486A-BF3C-E93BB870F8D4}" dt="2019-11-20T14:24:19.058" v="1350" actId="2696"/>
        <pc:sldMkLst>
          <pc:docMk/>
          <pc:sldMk cId="321545498" sldId="631"/>
        </pc:sldMkLst>
      </pc:sldChg>
      <pc:sldChg chg="add">
        <pc:chgData name="Tim Evans" userId="69a36eef8ef823aa" providerId="LiveId" clId="{109E33E3-7E77-486A-BF3C-E93BB870F8D4}" dt="2019-11-20T14:24:25.283" v="1351"/>
        <pc:sldMkLst>
          <pc:docMk/>
          <pc:sldMk cId="2352644424" sldId="631"/>
        </pc:sldMkLst>
      </pc:sldChg>
      <pc:sldChg chg="delSp modSp add">
        <pc:chgData name="Tim Evans" userId="69a36eef8ef823aa" providerId="LiveId" clId="{109E33E3-7E77-486A-BF3C-E93BB870F8D4}" dt="2019-12-02T11:12:50.437" v="3107" actId="20577"/>
        <pc:sldMkLst>
          <pc:docMk/>
          <pc:sldMk cId="3402272253" sldId="632"/>
        </pc:sldMkLst>
        <pc:spChg chg="mod">
          <ac:chgData name="Tim Evans" userId="69a36eef8ef823aa" providerId="LiveId" clId="{109E33E3-7E77-486A-BF3C-E93BB870F8D4}" dt="2019-12-02T11:12:50.437" v="3107" actId="20577"/>
          <ac:spMkLst>
            <pc:docMk/>
            <pc:sldMk cId="3402272253" sldId="632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4:25:03.114" v="1352" actId="478"/>
          <ac:spMkLst>
            <pc:docMk/>
            <pc:sldMk cId="3402272253" sldId="632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25:03.114" v="1352" actId="478"/>
          <ac:spMkLst>
            <pc:docMk/>
            <pc:sldMk cId="3402272253" sldId="632"/>
            <ac:spMk id="5" creationId="{00000000-0000-0000-0000-000000000000}"/>
          </ac:spMkLst>
        </pc:spChg>
      </pc:sldChg>
      <pc:sldChg chg="add">
        <pc:chgData name="Tim Evans" userId="69a36eef8ef823aa" providerId="LiveId" clId="{109E33E3-7E77-486A-BF3C-E93BB870F8D4}" dt="2019-11-20T14:26:37.218" v="1399"/>
        <pc:sldMkLst>
          <pc:docMk/>
          <pc:sldMk cId="277471813" sldId="633"/>
        </pc:sldMkLst>
      </pc:sldChg>
      <pc:sldChg chg="delSp add del">
        <pc:chgData name="Tim Evans" userId="69a36eef8ef823aa" providerId="LiveId" clId="{109E33E3-7E77-486A-BF3C-E93BB870F8D4}" dt="2019-11-20T14:26:32.505" v="1397" actId="2696"/>
        <pc:sldMkLst>
          <pc:docMk/>
          <pc:sldMk cId="2330113611" sldId="633"/>
        </pc:sldMkLst>
        <pc:spChg chg="del">
          <ac:chgData name="Tim Evans" userId="69a36eef8ef823aa" providerId="LiveId" clId="{109E33E3-7E77-486A-BF3C-E93BB870F8D4}" dt="2019-11-20T14:26:22.834" v="1396" actId="478"/>
          <ac:spMkLst>
            <pc:docMk/>
            <pc:sldMk cId="2330113611" sldId="633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26:22.834" v="1396" actId="478"/>
          <ac:spMkLst>
            <pc:docMk/>
            <pc:sldMk cId="2330113611" sldId="633"/>
            <ac:spMk id="5" creationId="{00000000-0000-0000-0000-000000000000}"/>
          </ac:spMkLst>
        </pc:spChg>
      </pc:sldChg>
      <pc:sldChg chg="add del">
        <pc:chgData name="Tim Evans" userId="69a36eef8ef823aa" providerId="LiveId" clId="{109E33E3-7E77-486A-BF3C-E93BB870F8D4}" dt="2019-11-20T14:26:32.819" v="1398" actId="2696"/>
        <pc:sldMkLst>
          <pc:docMk/>
          <pc:sldMk cId="1137362267" sldId="634"/>
        </pc:sldMkLst>
      </pc:sldChg>
      <pc:sldChg chg="add">
        <pc:chgData name="Tim Evans" userId="69a36eef8ef823aa" providerId="LiveId" clId="{109E33E3-7E77-486A-BF3C-E93BB870F8D4}" dt="2019-11-20T14:26:37.218" v="1399"/>
        <pc:sldMkLst>
          <pc:docMk/>
          <pc:sldMk cId="3736667847" sldId="634"/>
        </pc:sldMkLst>
      </pc:sldChg>
      <pc:sldChg chg="delSp modSp add modNotesTx">
        <pc:chgData name="Tim Evans" userId="69a36eef8ef823aa" providerId="LiveId" clId="{109E33E3-7E77-486A-BF3C-E93BB870F8D4}" dt="2019-12-02T11:24:29.676" v="3434" actId="20577"/>
        <pc:sldMkLst>
          <pc:docMk/>
          <pc:sldMk cId="2781612556" sldId="635"/>
        </pc:sldMkLst>
        <pc:spChg chg="mod">
          <ac:chgData name="Tim Evans" userId="69a36eef8ef823aa" providerId="LiveId" clId="{109E33E3-7E77-486A-BF3C-E93BB870F8D4}" dt="2019-12-02T11:24:29.676" v="3434" actId="20577"/>
          <ac:spMkLst>
            <pc:docMk/>
            <pc:sldMk cId="2781612556" sldId="635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4:27:00.298" v="1400" actId="478"/>
          <ac:spMkLst>
            <pc:docMk/>
            <pc:sldMk cId="2781612556" sldId="635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27:00.298" v="1400" actId="478"/>
          <ac:spMkLst>
            <pc:docMk/>
            <pc:sldMk cId="2781612556" sldId="635"/>
            <ac:spMk id="5" creationId="{00000000-0000-0000-0000-000000000000}"/>
          </ac:spMkLst>
        </pc:spChg>
      </pc:sldChg>
      <pc:sldChg chg="delSp modSp add">
        <pc:chgData name="Tim Evans" userId="69a36eef8ef823aa" providerId="LiveId" clId="{109E33E3-7E77-486A-BF3C-E93BB870F8D4}" dt="2019-11-20T14:27:12.999" v="1402" actId="1076"/>
        <pc:sldMkLst>
          <pc:docMk/>
          <pc:sldMk cId="1761073206" sldId="636"/>
        </pc:sldMkLst>
        <pc:spChg chg="mod">
          <ac:chgData name="Tim Evans" userId="69a36eef8ef823aa" providerId="LiveId" clId="{109E33E3-7E77-486A-BF3C-E93BB870F8D4}" dt="2019-11-20T14:27:12.999" v="1402" actId="1076"/>
          <ac:spMkLst>
            <pc:docMk/>
            <pc:sldMk cId="1761073206" sldId="636"/>
            <ac:spMk id="2" creationId="{00000000-0000-0000-0000-000000000000}"/>
          </ac:spMkLst>
        </pc:spChg>
        <pc:spChg chg="del">
          <ac:chgData name="Tim Evans" userId="69a36eef8ef823aa" providerId="LiveId" clId="{109E33E3-7E77-486A-BF3C-E93BB870F8D4}" dt="2019-11-20T14:27:06.073" v="1401" actId="478"/>
          <ac:spMkLst>
            <pc:docMk/>
            <pc:sldMk cId="1761073206" sldId="636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27:06.073" v="1401" actId="478"/>
          <ac:spMkLst>
            <pc:docMk/>
            <pc:sldMk cId="1761073206" sldId="636"/>
            <ac:spMk id="5" creationId="{00000000-0000-0000-0000-000000000000}"/>
          </ac:spMkLst>
        </pc:spChg>
      </pc:sldChg>
      <pc:sldChg chg="delSp modSp add">
        <pc:chgData name="Tim Evans" userId="69a36eef8ef823aa" providerId="LiveId" clId="{109E33E3-7E77-486A-BF3C-E93BB870F8D4}" dt="2019-11-20T14:27:55.823" v="1410" actId="1076"/>
        <pc:sldMkLst>
          <pc:docMk/>
          <pc:sldMk cId="195218693" sldId="637"/>
        </pc:sldMkLst>
        <pc:spChg chg="del">
          <ac:chgData name="Tim Evans" userId="69a36eef8ef823aa" providerId="LiveId" clId="{109E33E3-7E77-486A-BF3C-E93BB870F8D4}" dt="2019-11-20T14:27:21.282" v="1403" actId="478"/>
          <ac:spMkLst>
            <pc:docMk/>
            <pc:sldMk cId="195218693" sldId="637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27:21.282" v="1403" actId="478"/>
          <ac:spMkLst>
            <pc:docMk/>
            <pc:sldMk cId="195218693" sldId="637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1-20T14:27:55.823" v="1410" actId="1076"/>
          <ac:spMkLst>
            <pc:docMk/>
            <pc:sldMk cId="195218693" sldId="637"/>
            <ac:spMk id="13" creationId="{00000000-0000-0000-0000-000000000000}"/>
          </ac:spMkLst>
        </pc:spChg>
        <pc:spChg chg="mod">
          <ac:chgData name="Tim Evans" userId="69a36eef8ef823aa" providerId="LiveId" clId="{109E33E3-7E77-486A-BF3C-E93BB870F8D4}" dt="2019-11-20T14:27:50.447" v="1408" actId="1076"/>
          <ac:spMkLst>
            <pc:docMk/>
            <pc:sldMk cId="195218693" sldId="637"/>
            <ac:spMk id="14" creationId="{00000000-0000-0000-0000-000000000000}"/>
          </ac:spMkLst>
        </pc:spChg>
      </pc:sldChg>
      <pc:sldChg chg="delSp modSp add">
        <pc:chgData name="Tim Evans" userId="69a36eef8ef823aa" providerId="LiveId" clId="{109E33E3-7E77-486A-BF3C-E93BB870F8D4}" dt="2019-12-02T12:03:30.455" v="3936" actId="255"/>
        <pc:sldMkLst>
          <pc:docMk/>
          <pc:sldMk cId="1745583145" sldId="638"/>
        </pc:sldMkLst>
        <pc:spChg chg="del">
          <ac:chgData name="Tim Evans" userId="69a36eef8ef823aa" providerId="LiveId" clId="{109E33E3-7E77-486A-BF3C-E93BB870F8D4}" dt="2019-12-02T11:24:55.011" v="3435" actId="478"/>
          <ac:spMkLst>
            <pc:docMk/>
            <pc:sldMk cId="1745583145" sldId="638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2-02T11:24:55.011" v="3435" actId="478"/>
          <ac:spMkLst>
            <pc:docMk/>
            <pc:sldMk cId="1745583145" sldId="638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2-02T12:03:30.455" v="3936" actId="255"/>
          <ac:spMkLst>
            <pc:docMk/>
            <pc:sldMk cId="1745583145" sldId="638"/>
            <ac:spMk id="7" creationId="{00000000-0000-0000-0000-000000000000}"/>
          </ac:spMkLst>
        </pc:spChg>
      </pc:sldChg>
      <pc:sldChg chg="delSp add del">
        <pc:chgData name="Tim Evans" userId="69a36eef8ef823aa" providerId="LiveId" clId="{109E33E3-7E77-486A-BF3C-E93BB870F8D4}" dt="2019-11-20T15:53:55.476" v="2403" actId="2696"/>
        <pc:sldMkLst>
          <pc:docMk/>
          <pc:sldMk cId="2826062881" sldId="639"/>
        </pc:sldMkLst>
        <pc:spChg chg="del">
          <ac:chgData name="Tim Evans" userId="69a36eef8ef823aa" providerId="LiveId" clId="{109E33E3-7E77-486A-BF3C-E93BB870F8D4}" dt="2019-11-20T14:31:58.418" v="1471" actId="478"/>
          <ac:spMkLst>
            <pc:docMk/>
            <pc:sldMk cId="2826062881" sldId="639"/>
            <ac:spMk id="12290" creationId="{00000000-0000-0000-0000-000000000000}"/>
          </ac:spMkLst>
        </pc:spChg>
        <pc:spChg chg="del">
          <ac:chgData name="Tim Evans" userId="69a36eef8ef823aa" providerId="LiveId" clId="{109E33E3-7E77-486A-BF3C-E93BB870F8D4}" dt="2019-11-20T14:31:58.418" v="1471" actId="478"/>
          <ac:spMkLst>
            <pc:docMk/>
            <pc:sldMk cId="2826062881" sldId="639"/>
            <ac:spMk id="12291" creationId="{00000000-0000-0000-0000-000000000000}"/>
          </ac:spMkLst>
        </pc:spChg>
      </pc:sldChg>
      <pc:sldChg chg="delSp add">
        <pc:chgData name="Tim Evans" userId="69a36eef8ef823aa" providerId="LiveId" clId="{109E33E3-7E77-486A-BF3C-E93BB870F8D4}" dt="2019-11-20T14:32:02.723" v="1472" actId="478"/>
        <pc:sldMkLst>
          <pc:docMk/>
          <pc:sldMk cId="2664425763" sldId="640"/>
        </pc:sldMkLst>
        <pc:spChg chg="del">
          <ac:chgData name="Tim Evans" userId="69a36eef8ef823aa" providerId="LiveId" clId="{109E33E3-7E77-486A-BF3C-E93BB870F8D4}" dt="2019-11-20T14:32:02.723" v="1472" actId="478"/>
          <ac:spMkLst>
            <pc:docMk/>
            <pc:sldMk cId="2664425763" sldId="640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32:02.723" v="1472" actId="478"/>
          <ac:spMkLst>
            <pc:docMk/>
            <pc:sldMk cId="2664425763" sldId="640"/>
            <ac:spMk id="5" creationId="{00000000-0000-0000-0000-000000000000}"/>
          </ac:spMkLst>
        </pc:spChg>
      </pc:sldChg>
      <pc:sldChg chg="add">
        <pc:chgData name="Tim Evans" userId="69a36eef8ef823aa" providerId="LiveId" clId="{109E33E3-7E77-486A-BF3C-E93BB870F8D4}" dt="2019-11-20T14:31:51.671" v="1470"/>
        <pc:sldMkLst>
          <pc:docMk/>
          <pc:sldMk cId="921539142" sldId="641"/>
        </pc:sldMkLst>
      </pc:sldChg>
      <pc:sldChg chg="delSp add del">
        <pc:chgData name="Tim Evans" userId="69a36eef8ef823aa" providerId="LiveId" clId="{109E33E3-7E77-486A-BF3C-E93BB870F8D4}" dt="2019-11-20T14:31:48.555" v="1469" actId="2696"/>
        <pc:sldMkLst>
          <pc:docMk/>
          <pc:sldMk cId="2685371362" sldId="641"/>
        </pc:sldMkLst>
        <pc:spChg chg="del">
          <ac:chgData name="Tim Evans" userId="69a36eef8ef823aa" providerId="LiveId" clId="{109E33E3-7E77-486A-BF3C-E93BB870F8D4}" dt="2019-11-20T14:31:33.880" v="1466" actId="478"/>
          <ac:spMkLst>
            <pc:docMk/>
            <pc:sldMk cId="2685371362" sldId="641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31:33.880" v="1466" actId="478"/>
          <ac:spMkLst>
            <pc:docMk/>
            <pc:sldMk cId="2685371362" sldId="641"/>
            <ac:spMk id="5" creationId="{00000000-0000-0000-0000-000000000000}"/>
          </ac:spMkLst>
        </pc:spChg>
      </pc:sldChg>
      <pc:sldChg chg="delSp modSp add">
        <pc:chgData name="Tim Evans" userId="69a36eef8ef823aa" providerId="LiveId" clId="{109E33E3-7E77-486A-BF3C-E93BB870F8D4}" dt="2019-12-02T12:06:34.987" v="3940" actId="14100"/>
        <pc:sldMkLst>
          <pc:docMk/>
          <pc:sldMk cId="3732183730" sldId="642"/>
        </pc:sldMkLst>
        <pc:spChg chg="mod">
          <ac:chgData name="Tim Evans" userId="69a36eef8ef823aa" providerId="LiveId" clId="{109E33E3-7E77-486A-BF3C-E93BB870F8D4}" dt="2019-12-02T12:06:34.987" v="3940" actId="14100"/>
          <ac:spMkLst>
            <pc:docMk/>
            <pc:sldMk cId="3732183730" sldId="642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4:31:38.170" v="1467" actId="478"/>
          <ac:spMkLst>
            <pc:docMk/>
            <pc:sldMk cId="3732183730" sldId="642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31:38.170" v="1467" actId="478"/>
          <ac:spMkLst>
            <pc:docMk/>
            <pc:sldMk cId="3732183730" sldId="642"/>
            <ac:spMk id="5" creationId="{00000000-0000-0000-0000-000000000000}"/>
          </ac:spMkLst>
        </pc:spChg>
      </pc:sldChg>
      <pc:sldChg chg="addSp delSp modSp add">
        <pc:chgData name="Tim Evans" userId="69a36eef8ef823aa" providerId="LiveId" clId="{109E33E3-7E77-486A-BF3C-E93BB870F8D4}" dt="2019-12-02T12:07:43.771" v="3941" actId="1076"/>
        <pc:sldMkLst>
          <pc:docMk/>
          <pc:sldMk cId="4227397261" sldId="643"/>
        </pc:sldMkLst>
        <pc:spChg chg="del">
          <ac:chgData name="Tim Evans" userId="69a36eef8ef823aa" providerId="LiveId" clId="{109E33E3-7E77-486A-BF3C-E93BB870F8D4}" dt="2019-11-20T14:30:32.802" v="1457" actId="478"/>
          <ac:spMkLst>
            <pc:docMk/>
            <pc:sldMk cId="4227397261" sldId="643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30:32.802" v="1457" actId="478"/>
          <ac:spMkLst>
            <pc:docMk/>
            <pc:sldMk cId="4227397261" sldId="643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2-02T12:07:43.771" v="3941" actId="1076"/>
          <ac:spMkLst>
            <pc:docMk/>
            <pc:sldMk cId="4227397261" sldId="643"/>
            <ac:spMk id="8" creationId="{37C2FE35-497E-44D2-B8CB-61C3008FAD1F}"/>
          </ac:spMkLst>
        </pc:spChg>
        <pc:spChg chg="add mod">
          <ac:chgData name="Tim Evans" userId="69a36eef8ef823aa" providerId="LiveId" clId="{109E33E3-7E77-486A-BF3C-E93BB870F8D4}" dt="2019-11-20T14:30:49.327" v="1459" actId="1076"/>
          <ac:spMkLst>
            <pc:docMk/>
            <pc:sldMk cId="4227397261" sldId="643"/>
            <ac:spMk id="9" creationId="{C28DDFC5-1599-4FA9-8C2A-A704E1881ACE}"/>
          </ac:spMkLst>
        </pc:spChg>
      </pc:sldChg>
      <pc:sldChg chg="addSp delSp modSp add">
        <pc:chgData name="Tim Evans" userId="69a36eef8ef823aa" providerId="LiveId" clId="{109E33E3-7E77-486A-BF3C-E93BB870F8D4}" dt="2019-12-02T12:17:01.922" v="4051" actId="1076"/>
        <pc:sldMkLst>
          <pc:docMk/>
          <pc:sldMk cId="3877777400" sldId="644"/>
        </pc:sldMkLst>
        <pc:spChg chg="mod">
          <ac:chgData name="Tim Evans" userId="69a36eef8ef823aa" providerId="LiveId" clId="{109E33E3-7E77-486A-BF3C-E93BB870F8D4}" dt="2019-12-02T12:10:12.963" v="3952" actId="1076"/>
          <ac:spMkLst>
            <pc:docMk/>
            <pc:sldMk cId="3877777400" sldId="644"/>
            <ac:spMk id="2" creationId="{00000000-0000-0000-0000-000000000000}"/>
          </ac:spMkLst>
        </pc:spChg>
        <pc:spChg chg="del">
          <ac:chgData name="Tim Evans" userId="69a36eef8ef823aa" providerId="LiveId" clId="{109E33E3-7E77-486A-BF3C-E93BB870F8D4}" dt="2019-12-02T12:08:50.432" v="3942" actId="478"/>
          <ac:spMkLst>
            <pc:docMk/>
            <pc:sldMk cId="3877777400" sldId="644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2-02T12:08:50.432" v="3942" actId="478"/>
          <ac:spMkLst>
            <pc:docMk/>
            <pc:sldMk cId="3877777400" sldId="644"/>
            <ac:spMk id="5" creationId="{00000000-0000-0000-0000-000000000000}"/>
          </ac:spMkLst>
        </pc:spChg>
        <pc:spChg chg="add mod ord">
          <ac:chgData name="Tim Evans" userId="69a36eef8ef823aa" providerId="LiveId" clId="{109E33E3-7E77-486A-BF3C-E93BB870F8D4}" dt="2019-12-02T12:14:22.251" v="3996" actId="1076"/>
          <ac:spMkLst>
            <pc:docMk/>
            <pc:sldMk cId="3877777400" sldId="644"/>
            <ac:spMk id="8" creationId="{F8432800-5312-442A-9EB8-684B0A7ABC38}"/>
          </ac:spMkLst>
        </pc:spChg>
        <pc:spChg chg="mod">
          <ac:chgData name="Tim Evans" userId="69a36eef8ef823aa" providerId="LiveId" clId="{109E33E3-7E77-486A-BF3C-E93BB870F8D4}" dt="2019-12-02T12:09:38.369" v="3945" actId="164"/>
          <ac:spMkLst>
            <pc:docMk/>
            <pc:sldMk cId="3877777400" sldId="644"/>
            <ac:spMk id="12" creationId="{00000000-0000-0000-0000-000000000000}"/>
          </ac:spMkLst>
        </pc:spChg>
        <pc:spChg chg="mod">
          <ac:chgData name="Tim Evans" userId="69a36eef8ef823aa" providerId="LiveId" clId="{109E33E3-7E77-486A-BF3C-E93BB870F8D4}" dt="2019-12-02T12:09:38.369" v="3945" actId="164"/>
          <ac:spMkLst>
            <pc:docMk/>
            <pc:sldMk cId="3877777400" sldId="644"/>
            <ac:spMk id="17" creationId="{00000000-0000-0000-0000-000000000000}"/>
          </ac:spMkLst>
        </pc:spChg>
        <pc:spChg chg="mod">
          <ac:chgData name="Tim Evans" userId="69a36eef8ef823aa" providerId="LiveId" clId="{109E33E3-7E77-486A-BF3C-E93BB870F8D4}" dt="2019-12-02T12:09:38.369" v="3945" actId="164"/>
          <ac:spMkLst>
            <pc:docMk/>
            <pc:sldMk cId="3877777400" sldId="644"/>
            <ac:spMk id="19" creationId="{00000000-0000-0000-0000-000000000000}"/>
          </ac:spMkLst>
        </pc:spChg>
        <pc:spChg chg="add mod ord">
          <ac:chgData name="Tim Evans" userId="69a36eef8ef823aa" providerId="LiveId" clId="{109E33E3-7E77-486A-BF3C-E93BB870F8D4}" dt="2019-12-02T12:14:08.836" v="3994" actId="166"/>
          <ac:spMkLst>
            <pc:docMk/>
            <pc:sldMk cId="3877777400" sldId="644"/>
            <ac:spMk id="20" creationId="{4B2E6E52-B59D-4258-89EE-08A7BD646FFC}"/>
          </ac:spMkLst>
        </pc:spChg>
        <pc:spChg chg="mod">
          <ac:chgData name="Tim Evans" userId="69a36eef8ef823aa" providerId="LiveId" clId="{109E33E3-7E77-486A-BF3C-E93BB870F8D4}" dt="2019-12-02T12:17:01.922" v="4051" actId="1076"/>
          <ac:spMkLst>
            <pc:docMk/>
            <pc:sldMk cId="3877777400" sldId="644"/>
            <ac:spMk id="23" creationId="{21C233D5-F85D-4584-B294-CF17E92F7067}"/>
          </ac:spMkLst>
        </pc:spChg>
        <pc:spChg chg="mod">
          <ac:chgData name="Tim Evans" userId="69a36eef8ef823aa" providerId="LiveId" clId="{109E33E3-7E77-486A-BF3C-E93BB870F8D4}" dt="2019-12-02T12:09:38.369" v="3945" actId="164"/>
          <ac:spMkLst>
            <pc:docMk/>
            <pc:sldMk cId="3877777400" sldId="644"/>
            <ac:spMk id="25" creationId="{00000000-0000-0000-0000-000000000000}"/>
          </ac:spMkLst>
        </pc:spChg>
        <pc:spChg chg="mod">
          <ac:chgData name="Tim Evans" userId="69a36eef8ef823aa" providerId="LiveId" clId="{109E33E3-7E77-486A-BF3C-E93BB870F8D4}" dt="2019-12-02T12:10:19.187" v="3953" actId="1076"/>
          <ac:spMkLst>
            <pc:docMk/>
            <pc:sldMk cId="3877777400" sldId="644"/>
            <ac:spMk id="27" creationId="{00000000-0000-0000-0000-000000000000}"/>
          </ac:spMkLst>
        </pc:spChg>
        <pc:spChg chg="mod">
          <ac:chgData name="Tim Evans" userId="69a36eef8ef823aa" providerId="LiveId" clId="{109E33E3-7E77-486A-BF3C-E93BB870F8D4}" dt="2019-12-02T12:10:22.451" v="3954" actId="1076"/>
          <ac:spMkLst>
            <pc:docMk/>
            <pc:sldMk cId="3877777400" sldId="644"/>
            <ac:spMk id="29" creationId="{00000000-0000-0000-0000-000000000000}"/>
          </ac:spMkLst>
        </pc:spChg>
        <pc:spChg chg="mod">
          <ac:chgData name="Tim Evans" userId="69a36eef8ef823aa" providerId="LiveId" clId="{109E33E3-7E77-486A-BF3C-E93BB870F8D4}" dt="2019-12-02T12:09:38.369" v="3945" actId="164"/>
          <ac:spMkLst>
            <pc:docMk/>
            <pc:sldMk cId="3877777400" sldId="644"/>
            <ac:spMk id="31" creationId="{00000000-0000-0000-0000-000000000000}"/>
          </ac:spMkLst>
        </pc:spChg>
        <pc:spChg chg="mod">
          <ac:chgData name="Tim Evans" userId="69a36eef8ef823aa" providerId="LiveId" clId="{109E33E3-7E77-486A-BF3C-E93BB870F8D4}" dt="2019-12-02T12:09:38.369" v="3945" actId="164"/>
          <ac:spMkLst>
            <pc:docMk/>
            <pc:sldMk cId="3877777400" sldId="644"/>
            <ac:spMk id="42" creationId="{00000000-0000-0000-0000-000000000000}"/>
          </ac:spMkLst>
        </pc:spChg>
        <pc:spChg chg="mod">
          <ac:chgData name="Tim Evans" userId="69a36eef8ef823aa" providerId="LiveId" clId="{109E33E3-7E77-486A-BF3C-E93BB870F8D4}" dt="2019-12-02T12:12:56.339" v="3982" actId="255"/>
          <ac:spMkLst>
            <pc:docMk/>
            <pc:sldMk cId="3877777400" sldId="644"/>
            <ac:spMk id="44" creationId="{00000000-0000-0000-0000-000000000000}"/>
          </ac:spMkLst>
        </pc:spChg>
        <pc:grpChg chg="add mod">
          <ac:chgData name="Tim Evans" userId="69a36eef8ef823aa" providerId="LiveId" clId="{109E33E3-7E77-486A-BF3C-E93BB870F8D4}" dt="2019-12-02T12:09:53.928" v="3947" actId="167"/>
          <ac:grpSpMkLst>
            <pc:docMk/>
            <pc:sldMk cId="3877777400" sldId="644"/>
            <ac:grpSpMk id="3" creationId="{C3F09553-9DC7-448B-BCC5-8097E5DC49F1}"/>
          </ac:grpSpMkLst>
        </pc:grpChg>
        <pc:picChg chg="mod">
          <ac:chgData name="Tim Evans" userId="69a36eef8ef823aa" providerId="LiveId" clId="{109E33E3-7E77-486A-BF3C-E93BB870F8D4}" dt="2019-12-02T12:09:38.369" v="3945" actId="164"/>
          <ac:picMkLst>
            <pc:docMk/>
            <pc:sldMk cId="3877777400" sldId="644"/>
            <ac:picMk id="1026" creationId="{00000000-0000-0000-0000-000000000000}"/>
          </ac:picMkLst>
        </pc:picChg>
        <pc:cxnChg chg="add mod">
          <ac:chgData name="Tim Evans" userId="69a36eef8ef823aa" providerId="LiveId" clId="{109E33E3-7E77-486A-BF3C-E93BB870F8D4}" dt="2019-12-02T12:10:35.716" v="3955" actId="11529"/>
          <ac:cxnSpMkLst>
            <pc:docMk/>
            <pc:sldMk cId="3877777400" sldId="644"/>
            <ac:cxnSpMk id="7" creationId="{C807CC88-620C-4364-A307-956B9DD0DB16}"/>
          </ac:cxnSpMkLst>
        </pc:cxnChg>
        <pc:cxnChg chg="mod">
          <ac:chgData name="Tim Evans" userId="69a36eef8ef823aa" providerId="LiveId" clId="{109E33E3-7E77-486A-BF3C-E93BB870F8D4}" dt="2019-12-02T12:09:38.369" v="3945" actId="164"/>
          <ac:cxnSpMkLst>
            <pc:docMk/>
            <pc:sldMk cId="3877777400" sldId="644"/>
            <ac:cxnSpMk id="10" creationId="{00000000-0000-0000-0000-000000000000}"/>
          </ac:cxnSpMkLst>
        </pc:cxnChg>
        <pc:cxnChg chg="add del mod">
          <ac:chgData name="Tim Evans" userId="69a36eef8ef823aa" providerId="LiveId" clId="{109E33E3-7E77-486A-BF3C-E93BB870F8D4}" dt="2019-12-02T12:12:35.016" v="3979" actId="11529"/>
          <ac:cxnSpMkLst>
            <pc:docMk/>
            <pc:sldMk cId="3877777400" sldId="644"/>
            <ac:cxnSpMk id="11" creationId="{0DEE38C3-9755-49A8-AEFD-EEF5BCFAF5EA}"/>
          </ac:cxnSpMkLst>
        </pc:cxnChg>
        <pc:cxnChg chg="add mod">
          <ac:chgData name="Tim Evans" userId="69a36eef8ef823aa" providerId="LiveId" clId="{109E33E3-7E77-486A-BF3C-E93BB870F8D4}" dt="2019-12-02T12:16:04.703" v="4045" actId="692"/>
          <ac:cxnSpMkLst>
            <pc:docMk/>
            <pc:sldMk cId="3877777400" sldId="644"/>
            <ac:cxnSpMk id="14" creationId="{258703D0-DCC4-40B2-9E91-A06F8128C595}"/>
          </ac:cxnSpMkLst>
        </pc:cxnChg>
        <pc:cxnChg chg="mod">
          <ac:chgData name="Tim Evans" userId="69a36eef8ef823aa" providerId="LiveId" clId="{109E33E3-7E77-486A-BF3C-E93BB870F8D4}" dt="2019-12-02T12:09:38.369" v="3945" actId="164"/>
          <ac:cxnSpMkLst>
            <pc:docMk/>
            <pc:sldMk cId="3877777400" sldId="644"/>
            <ac:cxnSpMk id="16" creationId="{00000000-0000-0000-0000-000000000000}"/>
          </ac:cxnSpMkLst>
        </pc:cxnChg>
        <pc:cxnChg chg="mod">
          <ac:chgData name="Tim Evans" userId="69a36eef8ef823aa" providerId="LiveId" clId="{109E33E3-7E77-486A-BF3C-E93BB870F8D4}" dt="2019-12-02T12:09:38.369" v="3945" actId="164"/>
          <ac:cxnSpMkLst>
            <pc:docMk/>
            <pc:sldMk cId="3877777400" sldId="644"/>
            <ac:cxnSpMk id="18" creationId="{00000000-0000-0000-0000-000000000000}"/>
          </ac:cxnSpMkLst>
        </pc:cxnChg>
        <pc:cxnChg chg="mod">
          <ac:chgData name="Tim Evans" userId="69a36eef8ef823aa" providerId="LiveId" clId="{109E33E3-7E77-486A-BF3C-E93BB870F8D4}" dt="2019-12-02T12:09:38.369" v="3945" actId="164"/>
          <ac:cxnSpMkLst>
            <pc:docMk/>
            <pc:sldMk cId="3877777400" sldId="644"/>
            <ac:cxnSpMk id="24" creationId="{00000000-0000-0000-0000-000000000000}"/>
          </ac:cxnSpMkLst>
        </pc:cxnChg>
        <pc:cxnChg chg="mod">
          <ac:chgData name="Tim Evans" userId="69a36eef8ef823aa" providerId="LiveId" clId="{109E33E3-7E77-486A-BF3C-E93BB870F8D4}" dt="2019-12-02T12:09:38.369" v="3945" actId="164"/>
          <ac:cxnSpMkLst>
            <pc:docMk/>
            <pc:sldMk cId="3877777400" sldId="644"/>
            <ac:cxnSpMk id="26" creationId="{00000000-0000-0000-0000-000000000000}"/>
          </ac:cxnSpMkLst>
        </pc:cxnChg>
        <pc:cxnChg chg="mod">
          <ac:chgData name="Tim Evans" userId="69a36eef8ef823aa" providerId="LiveId" clId="{109E33E3-7E77-486A-BF3C-E93BB870F8D4}" dt="2019-12-02T12:09:38.369" v="3945" actId="164"/>
          <ac:cxnSpMkLst>
            <pc:docMk/>
            <pc:sldMk cId="3877777400" sldId="644"/>
            <ac:cxnSpMk id="28" creationId="{00000000-0000-0000-0000-000000000000}"/>
          </ac:cxnSpMkLst>
        </pc:cxnChg>
        <pc:cxnChg chg="mod">
          <ac:chgData name="Tim Evans" userId="69a36eef8ef823aa" providerId="LiveId" clId="{109E33E3-7E77-486A-BF3C-E93BB870F8D4}" dt="2019-12-02T12:09:38.369" v="3945" actId="164"/>
          <ac:cxnSpMkLst>
            <pc:docMk/>
            <pc:sldMk cId="3877777400" sldId="644"/>
            <ac:cxnSpMk id="32" creationId="{00000000-0000-0000-0000-000000000000}"/>
          </ac:cxnSpMkLst>
        </pc:cxnChg>
        <pc:cxnChg chg="add mod">
          <ac:chgData name="Tim Evans" userId="69a36eef8ef823aa" providerId="LiveId" clId="{109E33E3-7E77-486A-BF3C-E93BB870F8D4}" dt="2019-12-02T12:15:56.814" v="4037" actId="692"/>
          <ac:cxnSpMkLst>
            <pc:docMk/>
            <pc:sldMk cId="3877777400" sldId="644"/>
            <ac:cxnSpMk id="34" creationId="{30BA8D06-6D55-4B1A-B80E-9AEC1F7EB485}"/>
          </ac:cxnSpMkLst>
        </pc:cxnChg>
        <pc:cxnChg chg="add mod">
          <ac:chgData name="Tim Evans" userId="69a36eef8ef823aa" providerId="LiveId" clId="{109E33E3-7E77-486A-BF3C-E93BB870F8D4}" dt="2019-12-02T12:15:51.567" v="4029" actId="692"/>
          <ac:cxnSpMkLst>
            <pc:docMk/>
            <pc:sldMk cId="3877777400" sldId="644"/>
            <ac:cxnSpMk id="38" creationId="{D172B812-F2E0-49EA-97AB-C2282F5987BC}"/>
          </ac:cxnSpMkLst>
        </pc:cxnChg>
        <pc:cxnChg chg="add mod">
          <ac:chgData name="Tim Evans" userId="69a36eef8ef823aa" providerId="LiveId" clId="{109E33E3-7E77-486A-BF3C-E93BB870F8D4}" dt="2019-12-02T12:15:45.135" v="4021" actId="692"/>
          <ac:cxnSpMkLst>
            <pc:docMk/>
            <pc:sldMk cId="3877777400" sldId="644"/>
            <ac:cxnSpMk id="39" creationId="{CBF0B7E3-C11C-4A44-A746-5ADEB0DC4CC3}"/>
          </ac:cxnSpMkLst>
        </pc:cxnChg>
        <pc:cxnChg chg="mod">
          <ac:chgData name="Tim Evans" userId="69a36eef8ef823aa" providerId="LiveId" clId="{109E33E3-7E77-486A-BF3C-E93BB870F8D4}" dt="2019-12-02T12:09:38.369" v="3945" actId="164"/>
          <ac:cxnSpMkLst>
            <pc:docMk/>
            <pc:sldMk cId="3877777400" sldId="644"/>
            <ac:cxnSpMk id="43" creationId="{00000000-0000-0000-0000-000000000000}"/>
          </ac:cxnSpMkLst>
        </pc:cxnChg>
      </pc:sldChg>
      <pc:sldChg chg="addSp delSp modSp add">
        <pc:chgData name="Tim Evans" userId="69a36eef8ef823aa" providerId="LiveId" clId="{109E33E3-7E77-486A-BF3C-E93BB870F8D4}" dt="2019-11-20T14:30:21.583" v="1456" actId="1076"/>
        <pc:sldMkLst>
          <pc:docMk/>
          <pc:sldMk cId="1545126747" sldId="645"/>
        </pc:sldMkLst>
        <pc:spChg chg="add mod">
          <ac:chgData name="Tim Evans" userId="69a36eef8ef823aa" providerId="LiveId" clId="{109E33E3-7E77-486A-BF3C-E93BB870F8D4}" dt="2019-11-20T14:30:21.583" v="1456" actId="1076"/>
          <ac:spMkLst>
            <pc:docMk/>
            <pc:sldMk cId="1545126747" sldId="645"/>
            <ac:spMk id="3" creationId="{7410F844-0164-4D4C-BB57-616234DAAF72}"/>
          </ac:spMkLst>
        </pc:spChg>
        <pc:spChg chg="del">
          <ac:chgData name="Tim Evans" userId="69a36eef8ef823aa" providerId="LiveId" clId="{109E33E3-7E77-486A-BF3C-E93BB870F8D4}" dt="2019-11-20T14:29:05.250" v="1412" actId="478"/>
          <ac:spMkLst>
            <pc:docMk/>
            <pc:sldMk cId="1545126747" sldId="645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29:05.250" v="1412" actId="478"/>
          <ac:spMkLst>
            <pc:docMk/>
            <pc:sldMk cId="1545126747" sldId="645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1-20T14:29:18.632" v="1414" actId="1076"/>
          <ac:spMkLst>
            <pc:docMk/>
            <pc:sldMk cId="1545126747" sldId="645"/>
            <ac:spMk id="9" creationId="{00000000-0000-0000-0000-000000000000}"/>
          </ac:spMkLst>
        </pc:spChg>
        <pc:spChg chg="mod">
          <ac:chgData name="Tim Evans" userId="69a36eef8ef823aa" providerId="LiveId" clId="{109E33E3-7E77-486A-BF3C-E93BB870F8D4}" dt="2019-11-20T14:29:36.255" v="1419" actId="1076"/>
          <ac:spMkLst>
            <pc:docMk/>
            <pc:sldMk cId="1545126747" sldId="645"/>
            <ac:spMk id="11" creationId="{F9E15C78-E9AD-4700-8B4A-9EFD0A6AA6F5}"/>
          </ac:spMkLst>
        </pc:spChg>
      </pc:sldChg>
      <pc:sldChg chg="add">
        <pc:chgData name="Tim Evans" userId="69a36eef8ef823aa" providerId="LiveId" clId="{109E33E3-7E77-486A-BF3C-E93BB870F8D4}" dt="2019-11-20T12:32:45.686" v="71"/>
        <pc:sldMkLst>
          <pc:docMk/>
          <pc:sldMk cId="2758642853" sldId="646"/>
        </pc:sldMkLst>
      </pc:sldChg>
      <pc:sldChg chg="modSp">
        <pc:chgData name="Tim Evans" userId="69a36eef8ef823aa" providerId="LiveId" clId="{109E33E3-7E77-486A-BF3C-E93BB870F8D4}" dt="2019-11-20T12:42:56.390" v="147" actId="207"/>
        <pc:sldMkLst>
          <pc:docMk/>
          <pc:sldMk cId="3933310702" sldId="717"/>
        </pc:sldMkLst>
        <pc:spChg chg="mod">
          <ac:chgData name="Tim Evans" userId="69a36eef8ef823aa" providerId="LiveId" clId="{109E33E3-7E77-486A-BF3C-E93BB870F8D4}" dt="2019-11-20T12:42:56.390" v="147" actId="207"/>
          <ac:spMkLst>
            <pc:docMk/>
            <pc:sldMk cId="3933310702" sldId="717"/>
            <ac:spMk id="3" creationId="{00000000-0000-0000-0000-000000000000}"/>
          </ac:spMkLst>
        </pc:spChg>
      </pc:sldChg>
      <pc:sldChg chg="del modTransition">
        <pc:chgData name="Tim Evans" userId="69a36eef8ef823aa" providerId="LiveId" clId="{109E33E3-7E77-486A-BF3C-E93BB870F8D4}" dt="2019-11-20T15:32:32.906" v="2011" actId="2696"/>
        <pc:sldMkLst>
          <pc:docMk/>
          <pc:sldMk cId="881699060" sldId="718"/>
        </pc:sldMkLst>
      </pc:sldChg>
      <pc:sldChg chg="add">
        <pc:chgData name="Tim Evans" userId="69a36eef8ef823aa" providerId="LiveId" clId="{109E33E3-7E77-486A-BF3C-E93BB870F8D4}" dt="2019-11-20T15:41:10.364" v="2097"/>
        <pc:sldMkLst>
          <pc:docMk/>
          <pc:sldMk cId="2290449655" sldId="718"/>
        </pc:sldMkLst>
      </pc:sldChg>
      <pc:sldChg chg="add del">
        <pc:chgData name="Tim Evans" userId="69a36eef8ef823aa" providerId="LiveId" clId="{109E33E3-7E77-486A-BF3C-E93BB870F8D4}" dt="2019-11-20T15:40:50.084" v="2096" actId="2696"/>
        <pc:sldMkLst>
          <pc:docMk/>
          <pc:sldMk cId="2360245306" sldId="718"/>
        </pc:sldMkLst>
      </pc:sldChg>
      <pc:sldChg chg="delSp add">
        <pc:chgData name="Tim Evans" userId="69a36eef8ef823aa" providerId="LiveId" clId="{109E33E3-7E77-486A-BF3C-E93BB870F8D4}" dt="2019-11-20T14:28:34.426" v="1411" actId="478"/>
        <pc:sldMkLst>
          <pc:docMk/>
          <pc:sldMk cId="3800486396" sldId="725"/>
        </pc:sldMkLst>
        <pc:spChg chg="del">
          <ac:chgData name="Tim Evans" userId="69a36eef8ef823aa" providerId="LiveId" clId="{109E33E3-7E77-486A-BF3C-E93BB870F8D4}" dt="2019-11-20T14:28:34.426" v="1411" actId="478"/>
          <ac:spMkLst>
            <pc:docMk/>
            <pc:sldMk cId="3800486396" sldId="725"/>
            <ac:spMk id="4" creationId="{06B77A8C-8105-4BA3-B04D-0092927A8166}"/>
          </ac:spMkLst>
        </pc:spChg>
        <pc:spChg chg="del">
          <ac:chgData name="Tim Evans" userId="69a36eef8ef823aa" providerId="LiveId" clId="{109E33E3-7E77-486A-BF3C-E93BB870F8D4}" dt="2019-11-20T14:28:34.426" v="1411" actId="478"/>
          <ac:spMkLst>
            <pc:docMk/>
            <pc:sldMk cId="3800486396" sldId="725"/>
            <ac:spMk id="5" creationId="{1A1D6158-9904-46F8-8FAF-E1672D983062}"/>
          </ac:spMkLst>
        </pc:spChg>
      </pc:sldChg>
      <pc:sldChg chg="delSp modSp add">
        <pc:chgData name="Tim Evans" userId="69a36eef8ef823aa" providerId="LiveId" clId="{109E33E3-7E77-486A-BF3C-E93BB870F8D4}" dt="2019-12-02T12:05:09.507" v="3937" actId="1076"/>
        <pc:sldMkLst>
          <pc:docMk/>
          <pc:sldMk cId="3646982325" sldId="726"/>
        </pc:sldMkLst>
        <pc:spChg chg="mod">
          <ac:chgData name="Tim Evans" userId="69a36eef8ef823aa" providerId="LiveId" clId="{109E33E3-7E77-486A-BF3C-E93BB870F8D4}" dt="2019-12-02T12:05:09.507" v="3937" actId="1076"/>
          <ac:spMkLst>
            <pc:docMk/>
            <pc:sldMk cId="3646982325" sldId="726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4:31:42.289" v="1468" actId="478"/>
          <ac:spMkLst>
            <pc:docMk/>
            <pc:sldMk cId="3646982325" sldId="726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31:42.289" v="1468" actId="478"/>
          <ac:spMkLst>
            <pc:docMk/>
            <pc:sldMk cId="3646982325" sldId="726"/>
            <ac:spMk id="5" creationId="{00000000-0000-0000-0000-000000000000}"/>
          </ac:spMkLst>
        </pc:spChg>
      </pc:sldChg>
      <pc:sldChg chg="addSp delSp modSp add">
        <pc:chgData name="Tim Evans" userId="69a36eef8ef823aa" providerId="LiveId" clId="{109E33E3-7E77-486A-BF3C-E93BB870F8D4}" dt="2019-11-20T14:31:18.163" v="1465" actId="20577"/>
        <pc:sldMkLst>
          <pc:docMk/>
          <pc:sldMk cId="745280758" sldId="727"/>
        </pc:sldMkLst>
        <pc:spChg chg="mod">
          <ac:chgData name="Tim Evans" userId="69a36eef8ef823aa" providerId="LiveId" clId="{109E33E3-7E77-486A-BF3C-E93BB870F8D4}" dt="2019-11-20T14:31:18.163" v="1465" actId="20577"/>
          <ac:spMkLst>
            <pc:docMk/>
            <pc:sldMk cId="745280758" sldId="727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4:30:56.702" v="1460" actId="478"/>
          <ac:spMkLst>
            <pc:docMk/>
            <pc:sldMk cId="745280758" sldId="727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4:30:56.702" v="1460" actId="478"/>
          <ac:spMkLst>
            <pc:docMk/>
            <pc:sldMk cId="745280758" sldId="727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1-20T14:31:13.335" v="1463" actId="1076"/>
          <ac:spMkLst>
            <pc:docMk/>
            <pc:sldMk cId="745280758" sldId="727"/>
            <ac:spMk id="17" creationId="{CA93E50B-5264-4C5C-9605-3407F6EBB84F}"/>
          </ac:spMkLst>
        </pc:spChg>
        <pc:spChg chg="add mod">
          <ac:chgData name="Tim Evans" userId="69a36eef8ef823aa" providerId="LiveId" clId="{109E33E3-7E77-486A-BF3C-E93BB870F8D4}" dt="2019-11-20T14:31:01.503" v="1462" actId="1076"/>
          <ac:spMkLst>
            <pc:docMk/>
            <pc:sldMk cId="745280758" sldId="727"/>
            <ac:spMk id="29" creationId="{1CC014D7-DB7F-47FD-9A19-3723383A5995}"/>
          </ac:spMkLst>
        </pc:spChg>
      </pc:sldChg>
      <pc:sldChg chg="modSp del">
        <pc:chgData name="Tim Evans" userId="69a36eef8ef823aa" providerId="LiveId" clId="{109E33E3-7E77-486A-BF3C-E93BB870F8D4}" dt="2019-11-20T12:54:13.023" v="455" actId="2696"/>
        <pc:sldMkLst>
          <pc:docMk/>
          <pc:sldMk cId="366591222" sldId="728"/>
        </pc:sldMkLst>
        <pc:spChg chg="mod">
          <ac:chgData name="Tim Evans" userId="69a36eef8ef823aa" providerId="LiveId" clId="{109E33E3-7E77-486A-BF3C-E93BB870F8D4}" dt="2019-11-20T12:45:48.748" v="174" actId="20577"/>
          <ac:spMkLst>
            <pc:docMk/>
            <pc:sldMk cId="366591222" sldId="728"/>
            <ac:spMk id="3" creationId="{00000000-0000-0000-0000-000000000000}"/>
          </ac:spMkLst>
        </pc:spChg>
      </pc:sldChg>
      <pc:sldChg chg="add">
        <pc:chgData name="Tim Evans" userId="69a36eef8ef823aa" providerId="LiveId" clId="{109E33E3-7E77-486A-BF3C-E93BB870F8D4}" dt="2019-11-20T12:54:18.558" v="457"/>
        <pc:sldMkLst>
          <pc:docMk/>
          <pc:sldMk cId="1151497659" sldId="728"/>
        </pc:sldMkLst>
      </pc:sldChg>
      <pc:sldChg chg="delSp modSp modNotesTx">
        <pc:chgData name="Tim Evans" userId="69a36eef8ef823aa" providerId="LiveId" clId="{109E33E3-7E77-486A-BF3C-E93BB870F8D4}" dt="2019-11-20T15:38:26.213" v="2095" actId="20577"/>
        <pc:sldMkLst>
          <pc:docMk/>
          <pc:sldMk cId="3029415689" sldId="729"/>
        </pc:sldMkLst>
        <pc:spChg chg="mod">
          <ac:chgData name="Tim Evans" userId="69a36eef8ef823aa" providerId="LiveId" clId="{109E33E3-7E77-486A-BF3C-E93BB870F8D4}" dt="2019-11-20T14:56:36.295" v="1737" actId="1076"/>
          <ac:spMkLst>
            <pc:docMk/>
            <pc:sldMk cId="3029415689" sldId="729"/>
            <ac:spMk id="2" creationId="{00000000-0000-0000-0000-000000000000}"/>
          </ac:spMkLst>
        </pc:spChg>
        <pc:spChg chg="del">
          <ac:chgData name="Tim Evans" userId="69a36eef8ef823aa" providerId="LiveId" clId="{109E33E3-7E77-486A-BF3C-E93BB870F8D4}" dt="2019-11-20T12:50:16.448" v="438" actId="478"/>
          <ac:spMkLst>
            <pc:docMk/>
            <pc:sldMk cId="3029415689" sldId="729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2:50:16.448" v="438" actId="478"/>
          <ac:spMkLst>
            <pc:docMk/>
            <pc:sldMk cId="3029415689" sldId="729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1-20T14:56:24.151" v="1734" actId="1076"/>
          <ac:spMkLst>
            <pc:docMk/>
            <pc:sldMk cId="3029415689" sldId="729"/>
            <ac:spMk id="7" creationId="{00000000-0000-0000-0000-000000000000}"/>
          </ac:spMkLst>
        </pc:spChg>
        <pc:spChg chg="mod">
          <ac:chgData name="Tim Evans" userId="69a36eef8ef823aa" providerId="LiveId" clId="{109E33E3-7E77-486A-BF3C-E93BB870F8D4}" dt="2019-11-20T14:57:11.304" v="1749" actId="1076"/>
          <ac:spMkLst>
            <pc:docMk/>
            <pc:sldMk cId="3029415689" sldId="729"/>
            <ac:spMk id="13" creationId="{00000000-0000-0000-0000-000000000000}"/>
          </ac:spMkLst>
        </pc:spChg>
        <pc:picChg chg="mod">
          <ac:chgData name="Tim Evans" userId="69a36eef8ef823aa" providerId="LiveId" clId="{109E33E3-7E77-486A-BF3C-E93BB870F8D4}" dt="2019-11-20T14:57:23.351" v="1750" actId="1076"/>
          <ac:picMkLst>
            <pc:docMk/>
            <pc:sldMk cId="3029415689" sldId="729"/>
            <ac:picMk id="12" creationId="{00000000-0000-0000-0000-000000000000}"/>
          </ac:picMkLst>
        </pc:picChg>
      </pc:sldChg>
      <pc:sldChg chg="del">
        <pc:chgData name="Tim Evans" userId="69a36eef8ef823aa" providerId="LiveId" clId="{109E33E3-7E77-486A-BF3C-E93BB870F8D4}" dt="2019-11-20T12:43:26.895" v="149" actId="2696"/>
        <pc:sldMkLst>
          <pc:docMk/>
          <pc:sldMk cId="1014702526" sldId="730"/>
        </pc:sldMkLst>
      </pc:sldChg>
      <pc:sldChg chg="modSp add ord">
        <pc:chgData name="Tim Evans" userId="69a36eef8ef823aa" providerId="LiveId" clId="{109E33E3-7E77-486A-BF3C-E93BB870F8D4}" dt="2019-12-02T11:45:57.062" v="3640" actId="6549"/>
        <pc:sldMkLst>
          <pc:docMk/>
          <pc:sldMk cId="4222546658" sldId="730"/>
        </pc:sldMkLst>
        <pc:spChg chg="mod">
          <ac:chgData name="Tim Evans" userId="69a36eef8ef823aa" providerId="LiveId" clId="{109E33E3-7E77-486A-BF3C-E93BB870F8D4}" dt="2019-12-02T11:45:57.062" v="3640" actId="6549"/>
          <ac:spMkLst>
            <pc:docMk/>
            <pc:sldMk cId="4222546658" sldId="730"/>
            <ac:spMk id="3" creationId="{94E6C4B9-66DC-40B5-A463-6858CA0CFDAA}"/>
          </ac:spMkLst>
        </pc:spChg>
        <pc:spChg chg="mod">
          <ac:chgData name="Tim Evans" userId="69a36eef8ef823aa" providerId="LiveId" clId="{109E33E3-7E77-486A-BF3C-E93BB870F8D4}" dt="2019-12-02T11:45:13.924" v="3630" actId="6549"/>
          <ac:spMkLst>
            <pc:docMk/>
            <pc:sldMk cId="4222546658" sldId="730"/>
            <ac:spMk id="46" creationId="{B7453F8E-55C5-4FEE-BA0C-49A6C55F4EF9}"/>
          </ac:spMkLst>
        </pc:spChg>
      </pc:sldChg>
      <pc:sldChg chg="add">
        <pc:chgData name="Tim Evans" userId="69a36eef8ef823aa" providerId="LiveId" clId="{109E33E3-7E77-486A-BF3C-E93BB870F8D4}" dt="2019-11-20T12:54:18.558" v="457"/>
        <pc:sldMkLst>
          <pc:docMk/>
          <pc:sldMk cId="3124696218" sldId="731"/>
        </pc:sldMkLst>
      </pc:sldChg>
      <pc:sldChg chg="del">
        <pc:chgData name="Tim Evans" userId="69a36eef8ef823aa" providerId="LiveId" clId="{109E33E3-7E77-486A-BF3C-E93BB870F8D4}" dt="2019-11-20T12:54:13.077" v="456" actId="2696"/>
        <pc:sldMkLst>
          <pc:docMk/>
          <pc:sldMk cId="3160947937" sldId="731"/>
        </pc:sldMkLst>
      </pc:sldChg>
      <pc:sldChg chg="del ord">
        <pc:chgData name="Tim Evans" userId="69a36eef8ef823aa" providerId="LiveId" clId="{109E33E3-7E77-486A-BF3C-E93BB870F8D4}" dt="2019-11-20T12:44:26.768" v="153" actId="2696"/>
        <pc:sldMkLst>
          <pc:docMk/>
          <pc:sldMk cId="1527006383" sldId="732"/>
        </pc:sldMkLst>
      </pc:sldChg>
      <pc:sldChg chg="add">
        <pc:chgData name="Tim Evans" userId="69a36eef8ef823aa" providerId="LiveId" clId="{109E33E3-7E77-486A-BF3C-E93BB870F8D4}" dt="2019-11-20T12:44:45.446" v="154"/>
        <pc:sldMkLst>
          <pc:docMk/>
          <pc:sldMk cId="3708182464" sldId="732"/>
        </pc:sldMkLst>
      </pc:sldChg>
      <pc:sldChg chg="del">
        <pc:chgData name="Tim Evans" userId="69a36eef8ef823aa" providerId="LiveId" clId="{109E33E3-7E77-486A-BF3C-E93BB870F8D4}" dt="2019-11-20T16:07:20.633" v="2644" actId="2696"/>
        <pc:sldMkLst>
          <pc:docMk/>
          <pc:sldMk cId="377760267" sldId="733"/>
        </pc:sldMkLst>
      </pc:sldChg>
      <pc:sldChg chg="add modNotes modNotesTx">
        <pc:chgData name="Tim Evans" userId="69a36eef8ef823aa" providerId="LiveId" clId="{109E33E3-7E77-486A-BF3C-E93BB870F8D4}" dt="2019-11-20T15:59:32.916" v="2462" actId="20577"/>
        <pc:sldMkLst>
          <pc:docMk/>
          <pc:sldMk cId="3993417149" sldId="734"/>
        </pc:sldMkLst>
      </pc:sldChg>
      <pc:sldChg chg="modSp add">
        <pc:chgData name="Tim Evans" userId="69a36eef8ef823aa" providerId="LiveId" clId="{109E33E3-7E77-486A-BF3C-E93BB870F8D4}" dt="2019-11-20T14:34:26.351" v="1495" actId="1076"/>
        <pc:sldMkLst>
          <pc:docMk/>
          <pc:sldMk cId="221525830" sldId="735"/>
        </pc:sldMkLst>
        <pc:spChg chg="mod">
          <ac:chgData name="Tim Evans" userId="69a36eef8ef823aa" providerId="LiveId" clId="{109E33E3-7E77-486A-BF3C-E93BB870F8D4}" dt="2019-11-20T08:01:31.490" v="9" actId="1076"/>
          <ac:spMkLst>
            <pc:docMk/>
            <pc:sldMk cId="221525830" sldId="735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08:01:43.082" v="11" actId="14100"/>
          <ac:spMkLst>
            <pc:docMk/>
            <pc:sldMk cId="221525830" sldId="735"/>
            <ac:spMk id="15" creationId="{521C5A99-97AD-4D9E-B7FD-D45FF498A4FE}"/>
          </ac:spMkLst>
        </pc:spChg>
        <pc:spChg chg="mod">
          <ac:chgData name="Tim Evans" userId="69a36eef8ef823aa" providerId="LiveId" clId="{109E33E3-7E77-486A-BF3C-E93BB870F8D4}" dt="2019-11-20T14:34:12.112" v="1492" actId="1076"/>
          <ac:spMkLst>
            <pc:docMk/>
            <pc:sldMk cId="221525830" sldId="735"/>
            <ac:spMk id="57" creationId="{DC6FC96B-DFCC-48FB-889B-F650C751BFE3}"/>
          </ac:spMkLst>
        </pc:spChg>
        <pc:spChg chg="mod">
          <ac:chgData name="Tim Evans" userId="69a36eef8ef823aa" providerId="LiveId" clId="{109E33E3-7E77-486A-BF3C-E93BB870F8D4}" dt="2019-11-20T14:34:21.127" v="1494" actId="1076"/>
          <ac:spMkLst>
            <pc:docMk/>
            <pc:sldMk cId="221525830" sldId="735"/>
            <ac:spMk id="61" creationId="{2B9DD402-058D-4A45-994B-95982BEC9AC9}"/>
          </ac:spMkLst>
        </pc:spChg>
        <pc:spChg chg="mod">
          <ac:chgData name="Tim Evans" userId="69a36eef8ef823aa" providerId="LiveId" clId="{109E33E3-7E77-486A-BF3C-E93BB870F8D4}" dt="2019-11-20T14:34:26.351" v="1495" actId="1076"/>
          <ac:spMkLst>
            <pc:docMk/>
            <pc:sldMk cId="221525830" sldId="735"/>
            <ac:spMk id="62" creationId="{C5E56AC6-0AA0-41E1-8C2F-D32897A73576}"/>
          </ac:spMkLst>
        </pc:spChg>
        <pc:spChg chg="mod">
          <ac:chgData name="Tim Evans" userId="69a36eef8ef823aa" providerId="LiveId" clId="{109E33E3-7E77-486A-BF3C-E93BB870F8D4}" dt="2019-11-20T08:01:48.731" v="12" actId="14100"/>
          <ac:spMkLst>
            <pc:docMk/>
            <pc:sldMk cId="221525830" sldId="735"/>
            <ac:spMk id="63" creationId="{07BF939B-43AC-4436-8CF2-922A6EECEA0D}"/>
          </ac:spMkLst>
        </pc:spChg>
        <pc:spChg chg="mod">
          <ac:chgData name="Tim Evans" userId="69a36eef8ef823aa" providerId="LiveId" clId="{109E33E3-7E77-486A-BF3C-E93BB870F8D4}" dt="2019-11-20T08:01:16.443" v="7" actId="14100"/>
          <ac:spMkLst>
            <pc:docMk/>
            <pc:sldMk cId="221525830" sldId="735"/>
            <ac:spMk id="64" creationId="{A93D1F73-69AD-45F7-91CA-72841404669E}"/>
          </ac:spMkLst>
        </pc:spChg>
        <pc:grpChg chg="mod">
          <ac:chgData name="Tim Evans" userId="69a36eef8ef823aa" providerId="LiveId" clId="{109E33E3-7E77-486A-BF3C-E93BB870F8D4}" dt="2019-11-20T14:34:01.759" v="1491" actId="1076"/>
          <ac:grpSpMkLst>
            <pc:docMk/>
            <pc:sldMk cId="221525830" sldId="735"/>
            <ac:grpSpMk id="5" creationId="{110D9028-A6CD-45D1-A339-A397EA062515}"/>
          </ac:grpSpMkLst>
        </pc:grpChg>
        <pc:cxnChg chg="mod">
          <ac:chgData name="Tim Evans" userId="69a36eef8ef823aa" providerId="LiveId" clId="{109E33E3-7E77-486A-BF3C-E93BB870F8D4}" dt="2019-11-20T14:34:17.463" v="1493" actId="1076"/>
          <ac:cxnSpMkLst>
            <pc:docMk/>
            <pc:sldMk cId="221525830" sldId="735"/>
            <ac:cxnSpMk id="60" creationId="{CBA8BC8B-3D37-4517-99CC-378626E2CC2C}"/>
          </ac:cxnSpMkLst>
        </pc:cxnChg>
      </pc:sldChg>
      <pc:sldChg chg="modSp add">
        <pc:chgData name="Tim Evans" userId="69a36eef8ef823aa" providerId="LiveId" clId="{109E33E3-7E77-486A-BF3C-E93BB870F8D4}" dt="2019-11-20T14:34:52.559" v="1497" actId="1076"/>
        <pc:sldMkLst>
          <pc:docMk/>
          <pc:sldMk cId="2734527383" sldId="736"/>
        </pc:sldMkLst>
        <pc:spChg chg="mod">
          <ac:chgData name="Tim Evans" userId="69a36eef8ef823aa" providerId="LiveId" clId="{109E33E3-7E77-486A-BF3C-E93BB870F8D4}" dt="2019-11-20T14:34:47.840" v="1496" actId="14100"/>
          <ac:spMkLst>
            <pc:docMk/>
            <pc:sldMk cId="2734527383" sldId="736"/>
            <ac:spMk id="3" creationId="{71C37130-E832-43BC-9C89-57CAA097FF91}"/>
          </ac:spMkLst>
        </pc:spChg>
        <pc:grpChg chg="mod">
          <ac:chgData name="Tim Evans" userId="69a36eef8ef823aa" providerId="LiveId" clId="{109E33E3-7E77-486A-BF3C-E93BB870F8D4}" dt="2019-11-20T08:02:00.530" v="13" actId="1076"/>
          <ac:grpSpMkLst>
            <pc:docMk/>
            <pc:sldMk cId="2734527383" sldId="736"/>
            <ac:grpSpMk id="27" creationId="{7AE901BF-32C9-4EB6-9B76-0AA6E9C99828}"/>
          </ac:grpSpMkLst>
        </pc:grpChg>
        <pc:cxnChg chg="mod">
          <ac:chgData name="Tim Evans" userId="69a36eef8ef823aa" providerId="LiveId" clId="{109E33E3-7E77-486A-BF3C-E93BB870F8D4}" dt="2019-11-20T14:34:52.559" v="1497" actId="1076"/>
          <ac:cxnSpMkLst>
            <pc:docMk/>
            <pc:sldMk cId="2734527383" sldId="736"/>
            <ac:cxnSpMk id="52" creationId="{4FA148FD-E198-45C6-AAC3-C517417B6D9C}"/>
          </ac:cxnSpMkLst>
        </pc:cxnChg>
      </pc:sldChg>
      <pc:sldChg chg="add">
        <pc:chgData name="Tim Evans" userId="69a36eef8ef823aa" providerId="LiveId" clId="{109E33E3-7E77-486A-BF3C-E93BB870F8D4}" dt="2019-11-20T08:00:41.124" v="2"/>
        <pc:sldMkLst>
          <pc:docMk/>
          <pc:sldMk cId="104915141" sldId="737"/>
        </pc:sldMkLst>
      </pc:sldChg>
      <pc:sldChg chg="modSp add">
        <pc:chgData name="Tim Evans" userId="69a36eef8ef823aa" providerId="LiveId" clId="{109E33E3-7E77-486A-BF3C-E93BB870F8D4}" dt="2019-11-20T08:04:58.369" v="40" actId="1076"/>
        <pc:sldMkLst>
          <pc:docMk/>
          <pc:sldMk cId="4098876589" sldId="738"/>
        </pc:sldMkLst>
        <pc:spChg chg="mod">
          <ac:chgData name="Tim Evans" userId="69a36eef8ef823aa" providerId="LiveId" clId="{109E33E3-7E77-486A-BF3C-E93BB870F8D4}" dt="2019-11-20T08:04:58.369" v="40" actId="1076"/>
          <ac:spMkLst>
            <pc:docMk/>
            <pc:sldMk cId="4098876589" sldId="738"/>
            <ac:spMk id="2" creationId="{00000000-0000-0000-0000-000000000000}"/>
          </ac:spMkLst>
        </pc:spChg>
      </pc:sldChg>
      <pc:sldChg chg="modSp add">
        <pc:chgData name="Tim Evans" userId="69a36eef8ef823aa" providerId="LiveId" clId="{109E33E3-7E77-486A-BF3C-E93BB870F8D4}" dt="2019-11-20T08:05:07.705" v="41" actId="1076"/>
        <pc:sldMkLst>
          <pc:docMk/>
          <pc:sldMk cId="332224068" sldId="739"/>
        </pc:sldMkLst>
        <pc:spChg chg="mod">
          <ac:chgData name="Tim Evans" userId="69a36eef8ef823aa" providerId="LiveId" clId="{109E33E3-7E77-486A-BF3C-E93BB870F8D4}" dt="2019-11-20T08:05:07.705" v="41" actId="1076"/>
          <ac:spMkLst>
            <pc:docMk/>
            <pc:sldMk cId="332224068" sldId="739"/>
            <ac:spMk id="2" creationId="{00000000-0000-0000-0000-000000000000}"/>
          </ac:spMkLst>
        </pc:spChg>
      </pc:sldChg>
      <pc:sldChg chg="add">
        <pc:chgData name="Tim Evans" userId="69a36eef8ef823aa" providerId="LiveId" clId="{109E33E3-7E77-486A-BF3C-E93BB870F8D4}" dt="2019-11-20T08:00:41.124" v="2"/>
        <pc:sldMkLst>
          <pc:docMk/>
          <pc:sldMk cId="3393053885" sldId="740"/>
        </pc:sldMkLst>
      </pc:sldChg>
      <pc:sldChg chg="delSp modSp add modNotes modNotesTx">
        <pc:chgData name="Tim Evans" userId="69a36eef8ef823aa" providerId="LiveId" clId="{109E33E3-7E77-486A-BF3C-E93BB870F8D4}" dt="2019-11-20T16:11:08.302" v="2706" actId="948"/>
        <pc:sldMkLst>
          <pc:docMk/>
          <pc:sldMk cId="1263479885" sldId="741"/>
        </pc:sldMkLst>
        <pc:spChg chg="mod">
          <ac:chgData name="Tim Evans" userId="69a36eef8ef823aa" providerId="LiveId" clId="{109E33E3-7E77-486A-BF3C-E93BB870F8D4}" dt="2019-11-20T16:10:46.346" v="2704" actId="1076"/>
          <ac:spMkLst>
            <pc:docMk/>
            <pc:sldMk cId="1263479885" sldId="741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15:12:41.575" v="1953" actId="1076"/>
          <ac:spMkLst>
            <pc:docMk/>
            <pc:sldMk cId="1263479885" sldId="741"/>
            <ac:spMk id="6" creationId="{C8316149-3B26-4767-A8E9-EC90ED7B04FF}"/>
          </ac:spMkLst>
        </pc:spChg>
        <pc:spChg chg="mod">
          <ac:chgData name="Tim Evans" userId="69a36eef8ef823aa" providerId="LiveId" clId="{109E33E3-7E77-486A-BF3C-E93BB870F8D4}" dt="2019-11-20T16:11:08.302" v="2706" actId="948"/>
          <ac:spMkLst>
            <pc:docMk/>
            <pc:sldMk cId="1263479885" sldId="741"/>
            <ac:spMk id="8" creationId="{09B9DF6B-AEDC-465D-B11B-EF6FBF144D06}"/>
          </ac:spMkLst>
        </pc:spChg>
        <pc:spChg chg="del">
          <ac:chgData name="Tim Evans" userId="69a36eef8ef823aa" providerId="LiveId" clId="{109E33E3-7E77-486A-BF3C-E93BB870F8D4}" dt="2019-11-20T16:10:54.707" v="2705" actId="478"/>
          <ac:spMkLst>
            <pc:docMk/>
            <pc:sldMk cId="1263479885" sldId="741"/>
            <ac:spMk id="11" creationId="{E7FC832A-AB78-4468-836F-B93227F54F08}"/>
          </ac:spMkLst>
        </pc:spChg>
        <pc:picChg chg="del mod">
          <ac:chgData name="Tim Evans" userId="69a36eef8ef823aa" providerId="LiveId" clId="{109E33E3-7E77-486A-BF3C-E93BB870F8D4}" dt="2019-11-20T15:12:37.154" v="1952" actId="478"/>
          <ac:picMkLst>
            <pc:docMk/>
            <pc:sldMk cId="1263479885" sldId="741"/>
            <ac:picMk id="13" creationId="{455A69A6-DB4D-4473-B0BB-4EF17E9087B0}"/>
          </ac:picMkLst>
        </pc:picChg>
      </pc:sldChg>
      <pc:sldChg chg="add">
        <pc:chgData name="Tim Evans" userId="69a36eef8ef823aa" providerId="LiveId" clId="{109E33E3-7E77-486A-BF3C-E93BB870F8D4}" dt="2019-11-20T08:00:41.124" v="2"/>
        <pc:sldMkLst>
          <pc:docMk/>
          <pc:sldMk cId="421588762" sldId="742"/>
        </pc:sldMkLst>
      </pc:sldChg>
      <pc:sldChg chg="modSp add">
        <pc:chgData name="Tim Evans" userId="69a36eef8ef823aa" providerId="LiveId" clId="{109E33E3-7E77-486A-BF3C-E93BB870F8D4}" dt="2019-11-20T08:05:46.209" v="45" actId="14100"/>
        <pc:sldMkLst>
          <pc:docMk/>
          <pc:sldMk cId="1139848094" sldId="743"/>
        </pc:sldMkLst>
        <pc:spChg chg="mod">
          <ac:chgData name="Tim Evans" userId="69a36eef8ef823aa" providerId="LiveId" clId="{109E33E3-7E77-486A-BF3C-E93BB870F8D4}" dt="2019-11-20T08:05:46.209" v="45" actId="14100"/>
          <ac:spMkLst>
            <pc:docMk/>
            <pc:sldMk cId="1139848094" sldId="743"/>
            <ac:spMk id="2" creationId="{00000000-0000-0000-0000-000000000000}"/>
          </ac:spMkLst>
        </pc:spChg>
      </pc:sldChg>
      <pc:sldChg chg="add del">
        <pc:chgData name="Tim Evans" userId="69a36eef8ef823aa" providerId="LiveId" clId="{109E33E3-7E77-486A-BF3C-E93BB870F8D4}" dt="2019-11-20T12:54:29.627" v="458" actId="2696"/>
        <pc:sldMkLst>
          <pc:docMk/>
          <pc:sldMk cId="2333061408" sldId="744"/>
        </pc:sldMkLst>
      </pc:sldChg>
      <pc:sldChg chg="delSp modSp add del">
        <pc:chgData name="Tim Evans" userId="69a36eef8ef823aa" providerId="LiveId" clId="{109E33E3-7E77-486A-BF3C-E93BB870F8D4}" dt="2019-12-02T11:36:36.771" v="3594" actId="20577"/>
        <pc:sldMkLst>
          <pc:docMk/>
          <pc:sldMk cId="3417948180" sldId="745"/>
        </pc:sldMkLst>
        <pc:spChg chg="mod">
          <ac:chgData name="Tim Evans" userId="69a36eef8ef823aa" providerId="LiveId" clId="{109E33E3-7E77-486A-BF3C-E93BB870F8D4}" dt="2019-12-02T11:36:36.771" v="3594" actId="20577"/>
          <ac:spMkLst>
            <pc:docMk/>
            <pc:sldMk cId="3417948180" sldId="745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2:30:40.080" v="65" actId="478"/>
          <ac:spMkLst>
            <pc:docMk/>
            <pc:sldMk cId="3417948180" sldId="745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2:30:40.080" v="65" actId="478"/>
          <ac:spMkLst>
            <pc:docMk/>
            <pc:sldMk cId="3417948180" sldId="745"/>
            <ac:spMk id="5" creationId="{00000000-0000-0000-0000-000000000000}"/>
          </ac:spMkLst>
        </pc:spChg>
      </pc:sldChg>
      <pc:sldChg chg="delSp modSp add del">
        <pc:chgData name="Tim Evans" userId="69a36eef8ef823aa" providerId="LiveId" clId="{109E33E3-7E77-486A-BF3C-E93BB870F8D4}" dt="2019-12-02T11:37:27.944" v="3617" actId="6549"/>
        <pc:sldMkLst>
          <pc:docMk/>
          <pc:sldMk cId="1661877284" sldId="746"/>
        </pc:sldMkLst>
        <pc:spChg chg="mod">
          <ac:chgData name="Tim Evans" userId="69a36eef8ef823aa" providerId="LiveId" clId="{109E33E3-7E77-486A-BF3C-E93BB870F8D4}" dt="2019-12-02T11:37:27.944" v="3617" actId="6549"/>
          <ac:spMkLst>
            <pc:docMk/>
            <pc:sldMk cId="1661877284" sldId="746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2:30:44.527" v="66" actId="478"/>
          <ac:spMkLst>
            <pc:docMk/>
            <pc:sldMk cId="1661877284" sldId="746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2:30:44.527" v="66" actId="478"/>
          <ac:spMkLst>
            <pc:docMk/>
            <pc:sldMk cId="1661877284" sldId="746"/>
            <ac:spMk id="5" creationId="{00000000-0000-0000-0000-000000000000}"/>
          </ac:spMkLst>
        </pc:spChg>
      </pc:sldChg>
      <pc:sldChg chg="addSp delSp modSp add del">
        <pc:chgData name="Tim Evans" userId="69a36eef8ef823aa" providerId="LiveId" clId="{109E33E3-7E77-486A-BF3C-E93BB870F8D4}" dt="2019-12-02T10:42:12.609" v="2778" actId="14100"/>
        <pc:sldMkLst>
          <pc:docMk/>
          <pc:sldMk cId="1058497758" sldId="747"/>
        </pc:sldMkLst>
        <pc:spChg chg="mod">
          <ac:chgData name="Tim Evans" userId="69a36eef8ef823aa" providerId="LiveId" clId="{109E33E3-7E77-486A-BF3C-E93BB870F8D4}" dt="2019-11-20T12:55:33.813" v="463" actId="1076"/>
          <ac:spMkLst>
            <pc:docMk/>
            <pc:sldMk cId="1058497758" sldId="747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2-02T10:40:43.178" v="2735" actId="1076"/>
          <ac:spMkLst>
            <pc:docMk/>
            <pc:sldMk cId="1058497758" sldId="747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2:55:29.536" v="462" actId="478"/>
          <ac:spMkLst>
            <pc:docMk/>
            <pc:sldMk cId="1058497758" sldId="747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2:55:29.536" v="462" actId="478"/>
          <ac:spMkLst>
            <pc:docMk/>
            <pc:sldMk cId="1058497758" sldId="747"/>
            <ac:spMk id="5" creationId="{00000000-0000-0000-0000-000000000000}"/>
          </ac:spMkLst>
        </pc:spChg>
        <pc:spChg chg="mod">
          <ac:chgData name="Tim Evans" userId="69a36eef8ef823aa" providerId="LiveId" clId="{109E33E3-7E77-486A-BF3C-E93BB870F8D4}" dt="2019-11-20T13:19:24.301" v="529" actId="1076"/>
          <ac:spMkLst>
            <pc:docMk/>
            <pc:sldMk cId="1058497758" sldId="747"/>
            <ac:spMk id="7" creationId="{00000000-0000-0000-0000-000000000000}"/>
          </ac:spMkLst>
        </pc:spChg>
        <pc:spChg chg="add mod">
          <ac:chgData name="Tim Evans" userId="69a36eef8ef823aa" providerId="LiveId" clId="{109E33E3-7E77-486A-BF3C-E93BB870F8D4}" dt="2019-12-02T10:42:12.609" v="2778" actId="14100"/>
          <ac:spMkLst>
            <pc:docMk/>
            <pc:sldMk cId="1058497758" sldId="747"/>
            <ac:spMk id="11" creationId="{B4AF2BF4-DD13-459F-9CA0-96595D436EA6}"/>
          </ac:spMkLst>
        </pc:spChg>
        <pc:spChg chg="add mod">
          <ac:chgData name="Tim Evans" userId="69a36eef8ef823aa" providerId="LiveId" clId="{109E33E3-7E77-486A-BF3C-E93BB870F8D4}" dt="2019-12-02T10:42:01.370" v="2776" actId="14100"/>
          <ac:spMkLst>
            <pc:docMk/>
            <pc:sldMk cId="1058497758" sldId="747"/>
            <ac:spMk id="23" creationId="{A9A312AB-039A-4579-B461-18F33E67B10F}"/>
          </ac:spMkLst>
        </pc:spChg>
        <pc:spChg chg="mod">
          <ac:chgData name="Tim Evans" userId="69a36eef8ef823aa" providerId="LiveId" clId="{109E33E3-7E77-486A-BF3C-E93BB870F8D4}" dt="2019-11-20T12:57:30.940" v="490" actId="164"/>
          <ac:spMkLst>
            <pc:docMk/>
            <pc:sldMk cId="1058497758" sldId="747"/>
            <ac:spMk id="54" creationId="{00000000-0000-0000-0000-000000000000}"/>
          </ac:spMkLst>
        </pc:spChg>
        <pc:spChg chg="mod">
          <ac:chgData name="Tim Evans" userId="69a36eef8ef823aa" providerId="LiveId" clId="{109E33E3-7E77-486A-BF3C-E93BB870F8D4}" dt="2019-11-20T12:57:30.940" v="490" actId="164"/>
          <ac:spMkLst>
            <pc:docMk/>
            <pc:sldMk cId="1058497758" sldId="747"/>
            <ac:spMk id="55" creationId="{00000000-0000-0000-0000-000000000000}"/>
          </ac:spMkLst>
        </pc:spChg>
        <pc:spChg chg="mod">
          <ac:chgData name="Tim Evans" userId="69a36eef8ef823aa" providerId="LiveId" clId="{109E33E3-7E77-486A-BF3C-E93BB870F8D4}" dt="2019-11-20T12:57:30.940" v="490" actId="164"/>
          <ac:spMkLst>
            <pc:docMk/>
            <pc:sldMk cId="1058497758" sldId="747"/>
            <ac:spMk id="56" creationId="{00000000-0000-0000-0000-000000000000}"/>
          </ac:spMkLst>
        </pc:spChg>
        <pc:spChg chg="mod">
          <ac:chgData name="Tim Evans" userId="69a36eef8ef823aa" providerId="LiveId" clId="{109E33E3-7E77-486A-BF3C-E93BB870F8D4}" dt="2019-11-20T12:57:30.940" v="490" actId="164"/>
          <ac:spMkLst>
            <pc:docMk/>
            <pc:sldMk cId="1058497758" sldId="747"/>
            <ac:spMk id="59" creationId="{00000000-0000-0000-0000-000000000000}"/>
          </ac:spMkLst>
        </pc:spChg>
        <pc:spChg chg="mod">
          <ac:chgData name="Tim Evans" userId="69a36eef8ef823aa" providerId="LiveId" clId="{109E33E3-7E77-486A-BF3C-E93BB870F8D4}" dt="2019-11-20T12:57:30.940" v="490" actId="164"/>
          <ac:spMkLst>
            <pc:docMk/>
            <pc:sldMk cId="1058497758" sldId="747"/>
            <ac:spMk id="60" creationId="{00000000-0000-0000-0000-000000000000}"/>
          </ac:spMkLst>
        </pc:spChg>
        <pc:spChg chg="add mod">
          <ac:chgData name="Tim Evans" userId="69a36eef8ef823aa" providerId="LiveId" clId="{109E33E3-7E77-486A-BF3C-E93BB870F8D4}" dt="2019-12-02T10:40:49.585" v="2736" actId="14100"/>
          <ac:spMkLst>
            <pc:docMk/>
            <pc:sldMk cId="1058497758" sldId="747"/>
            <ac:spMk id="61" creationId="{F9BAB2BB-4D22-4447-AD3F-9E4709568D74}"/>
          </ac:spMkLst>
        </pc:spChg>
        <pc:spChg chg="mod">
          <ac:chgData name="Tim Evans" userId="69a36eef8ef823aa" providerId="LiveId" clId="{109E33E3-7E77-486A-BF3C-E93BB870F8D4}" dt="2019-11-20T12:57:19.589" v="488" actId="1076"/>
          <ac:spMkLst>
            <pc:docMk/>
            <pc:sldMk cId="1058497758" sldId="747"/>
            <ac:spMk id="63" creationId="{00000000-0000-0000-0000-000000000000}"/>
          </ac:spMkLst>
        </pc:spChg>
        <pc:spChg chg="mod">
          <ac:chgData name="Tim Evans" userId="69a36eef8ef823aa" providerId="LiveId" clId="{109E33E3-7E77-486A-BF3C-E93BB870F8D4}" dt="2019-11-20T12:57:30.940" v="490" actId="164"/>
          <ac:spMkLst>
            <pc:docMk/>
            <pc:sldMk cId="1058497758" sldId="747"/>
            <ac:spMk id="64" creationId="{00000000-0000-0000-0000-000000000000}"/>
          </ac:spMkLst>
        </pc:spChg>
        <pc:spChg chg="mod">
          <ac:chgData name="Tim Evans" userId="69a36eef8ef823aa" providerId="LiveId" clId="{109E33E3-7E77-486A-BF3C-E93BB870F8D4}" dt="2019-11-20T13:19:07.213" v="527" actId="1076"/>
          <ac:spMkLst>
            <pc:docMk/>
            <pc:sldMk cId="1058497758" sldId="747"/>
            <ac:spMk id="65" creationId="{00000000-0000-0000-0000-000000000000}"/>
          </ac:spMkLst>
        </pc:spChg>
        <pc:spChg chg="mod">
          <ac:chgData name="Tim Evans" userId="69a36eef8ef823aa" providerId="LiveId" clId="{109E33E3-7E77-486A-BF3C-E93BB870F8D4}" dt="2019-11-20T12:57:23.445" v="489" actId="1076"/>
          <ac:spMkLst>
            <pc:docMk/>
            <pc:sldMk cId="1058497758" sldId="747"/>
            <ac:spMk id="66" creationId="{00000000-0000-0000-0000-000000000000}"/>
          </ac:spMkLst>
        </pc:spChg>
        <pc:spChg chg="mod">
          <ac:chgData name="Tim Evans" userId="69a36eef8ef823aa" providerId="LiveId" clId="{109E33E3-7E77-486A-BF3C-E93BB870F8D4}" dt="2019-11-20T13:19:10.437" v="528" actId="1076"/>
          <ac:spMkLst>
            <pc:docMk/>
            <pc:sldMk cId="1058497758" sldId="747"/>
            <ac:spMk id="67" creationId="{00000000-0000-0000-0000-000000000000}"/>
          </ac:spMkLst>
        </pc:spChg>
        <pc:spChg chg="add mod">
          <ac:chgData name="Tim Evans" userId="69a36eef8ef823aa" providerId="LiveId" clId="{109E33E3-7E77-486A-BF3C-E93BB870F8D4}" dt="2019-12-02T10:41:42.538" v="2773" actId="692"/>
          <ac:spMkLst>
            <pc:docMk/>
            <pc:sldMk cId="1058497758" sldId="747"/>
            <ac:spMk id="68" creationId="{52A86293-7EF6-44CC-A63F-EF1282181D4A}"/>
          </ac:spMkLst>
        </pc:spChg>
        <pc:grpChg chg="add mod">
          <ac:chgData name="Tim Evans" userId="69a36eef8ef823aa" providerId="LiveId" clId="{109E33E3-7E77-486A-BF3C-E93BB870F8D4}" dt="2019-11-20T12:57:33.917" v="491" actId="1076"/>
          <ac:grpSpMkLst>
            <pc:docMk/>
            <pc:sldMk cId="1058497758" sldId="747"/>
            <ac:grpSpMk id="8" creationId="{69EDC24F-1C66-4598-9E87-EE34C963486C}"/>
          </ac:grpSpMkLst>
        </pc:grpChg>
        <pc:grpChg chg="mod">
          <ac:chgData name="Tim Evans" userId="69a36eef8ef823aa" providerId="LiveId" clId="{109E33E3-7E77-486A-BF3C-E93BB870F8D4}" dt="2019-11-20T12:57:19.589" v="488" actId="1076"/>
          <ac:grpSpMkLst>
            <pc:docMk/>
            <pc:sldMk cId="1058497758" sldId="747"/>
            <ac:grpSpMk id="29" creationId="{5002D79C-32E4-45B0-BD97-DA197E16B854}"/>
          </ac:grpSpMkLst>
        </pc:grpChg>
        <pc:cxnChg chg="mod">
          <ac:chgData name="Tim Evans" userId="69a36eef8ef823aa" providerId="LiveId" clId="{109E33E3-7E77-486A-BF3C-E93BB870F8D4}" dt="2019-11-20T12:57:51.110" v="493" actId="14100"/>
          <ac:cxnSpMkLst>
            <pc:docMk/>
            <pc:sldMk cId="1058497758" sldId="747"/>
            <ac:cxnSpMk id="26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2:57:30.940" v="490" actId="164"/>
          <ac:cxnSpMkLst>
            <pc:docMk/>
            <pc:sldMk cId="1058497758" sldId="747"/>
            <ac:cxnSpMk id="47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2:57:30.940" v="490" actId="164"/>
          <ac:cxnSpMkLst>
            <pc:docMk/>
            <pc:sldMk cId="1058497758" sldId="747"/>
            <ac:cxnSpMk id="48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2:57:30.940" v="490" actId="164"/>
          <ac:cxnSpMkLst>
            <pc:docMk/>
            <pc:sldMk cId="1058497758" sldId="747"/>
            <ac:cxnSpMk id="49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2:57:30.940" v="490" actId="164"/>
          <ac:cxnSpMkLst>
            <pc:docMk/>
            <pc:sldMk cId="1058497758" sldId="747"/>
            <ac:cxnSpMk id="50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2:57:30.940" v="490" actId="164"/>
          <ac:cxnSpMkLst>
            <pc:docMk/>
            <pc:sldMk cId="1058497758" sldId="747"/>
            <ac:cxnSpMk id="51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2:57:30.940" v="490" actId="164"/>
          <ac:cxnSpMkLst>
            <pc:docMk/>
            <pc:sldMk cId="1058497758" sldId="747"/>
            <ac:cxnSpMk id="52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2:57:30.940" v="490" actId="164"/>
          <ac:cxnSpMkLst>
            <pc:docMk/>
            <pc:sldMk cId="1058497758" sldId="747"/>
            <ac:cxnSpMk id="53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2:57:30.940" v="490" actId="164"/>
          <ac:cxnSpMkLst>
            <pc:docMk/>
            <pc:sldMk cId="1058497758" sldId="747"/>
            <ac:cxnSpMk id="57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2:57:30.940" v="490" actId="164"/>
          <ac:cxnSpMkLst>
            <pc:docMk/>
            <pc:sldMk cId="1058497758" sldId="747"/>
            <ac:cxnSpMk id="58" creationId="{00000000-0000-0000-0000-000000000000}"/>
          </ac:cxnSpMkLst>
        </pc:cxnChg>
      </pc:sldChg>
      <pc:sldChg chg="addSp delSp modSp add del">
        <pc:chgData name="Tim Evans" userId="69a36eef8ef823aa" providerId="LiveId" clId="{109E33E3-7E77-486A-BF3C-E93BB870F8D4}" dt="2019-12-02T10:43:32.401" v="2795" actId="20577"/>
        <pc:sldMkLst>
          <pc:docMk/>
          <pc:sldMk cId="2888688600" sldId="748"/>
        </pc:sldMkLst>
        <pc:spChg chg="mod ord">
          <ac:chgData name="Tim Evans" userId="69a36eef8ef823aa" providerId="LiveId" clId="{109E33E3-7E77-486A-BF3C-E93BB870F8D4}" dt="2019-12-02T10:43:32.401" v="2795" actId="20577"/>
          <ac:spMkLst>
            <pc:docMk/>
            <pc:sldMk cId="2888688600" sldId="748"/>
            <ac:spMk id="3" creationId="{00000000-0000-0000-0000-000000000000}"/>
          </ac:spMkLst>
        </pc:spChg>
        <pc:spChg chg="del">
          <ac:chgData name="Tim Evans" userId="69a36eef8ef823aa" providerId="LiveId" clId="{109E33E3-7E77-486A-BF3C-E93BB870F8D4}" dt="2019-11-20T13:19:51.824" v="530" actId="478"/>
          <ac:spMkLst>
            <pc:docMk/>
            <pc:sldMk cId="2888688600" sldId="748"/>
            <ac:spMk id="4" creationId="{00000000-0000-0000-0000-000000000000}"/>
          </ac:spMkLst>
        </pc:spChg>
        <pc:spChg chg="del">
          <ac:chgData name="Tim Evans" userId="69a36eef8ef823aa" providerId="LiveId" clId="{109E33E3-7E77-486A-BF3C-E93BB870F8D4}" dt="2019-11-20T13:19:51.824" v="530" actId="478"/>
          <ac:spMkLst>
            <pc:docMk/>
            <pc:sldMk cId="2888688600" sldId="748"/>
            <ac:spMk id="5" creationId="{00000000-0000-0000-0000-000000000000}"/>
          </ac:spMkLst>
        </pc:spChg>
        <pc:spChg chg="add mod">
          <ac:chgData name="Tim Evans" userId="69a36eef8ef823aa" providerId="LiveId" clId="{109E33E3-7E77-486A-BF3C-E93BB870F8D4}" dt="2019-11-20T13:25:49.433" v="603" actId="122"/>
          <ac:spMkLst>
            <pc:docMk/>
            <pc:sldMk cId="2888688600" sldId="748"/>
            <ac:spMk id="31" creationId="{2247A35E-227B-4779-8B7D-23E2FA4AFFBB}"/>
          </ac:spMkLst>
        </pc:spChg>
        <pc:spChg chg="add mod">
          <ac:chgData name="Tim Evans" userId="69a36eef8ef823aa" providerId="LiveId" clId="{109E33E3-7E77-486A-BF3C-E93BB870F8D4}" dt="2019-11-20T13:26:56.821" v="614" actId="1076"/>
          <ac:spMkLst>
            <pc:docMk/>
            <pc:sldMk cId="2888688600" sldId="748"/>
            <ac:spMk id="32" creationId="{791C37A8-36E7-42AA-BA91-DAFB882A19C9}"/>
          </ac:spMkLst>
        </pc:spChg>
        <pc:spChg chg="add del">
          <ac:chgData name="Tim Evans" userId="69a36eef8ef823aa" providerId="LiveId" clId="{109E33E3-7E77-486A-BF3C-E93BB870F8D4}" dt="2019-11-20T13:21:06.368" v="540" actId="478"/>
          <ac:spMkLst>
            <pc:docMk/>
            <pc:sldMk cId="2888688600" sldId="748"/>
            <ac:spMk id="33" creationId="{6BA13B61-F9A8-44D9-BA32-FCD5E1C015DE}"/>
          </ac:spMkLst>
        </pc:spChg>
        <pc:spChg chg="add del">
          <ac:chgData name="Tim Evans" userId="69a36eef8ef823aa" providerId="LiveId" clId="{109E33E3-7E77-486A-BF3C-E93BB870F8D4}" dt="2019-11-20T13:21:12.576" v="541" actId="478"/>
          <ac:spMkLst>
            <pc:docMk/>
            <pc:sldMk cId="2888688600" sldId="748"/>
            <ac:spMk id="34" creationId="{589A80CE-EED0-4204-B1C4-8C42E8D97001}"/>
          </ac:spMkLst>
        </pc:spChg>
        <pc:spChg chg="add del mod">
          <ac:chgData name="Tim Evans" userId="69a36eef8ef823aa" providerId="LiveId" clId="{109E33E3-7E77-486A-BF3C-E93BB870F8D4}" dt="2019-11-20T13:26:42.160" v="608" actId="478"/>
          <ac:spMkLst>
            <pc:docMk/>
            <pc:sldMk cId="2888688600" sldId="748"/>
            <ac:spMk id="35" creationId="{66A33497-3FA3-4BFE-BE7A-19047C708FA2}"/>
          </ac:spMkLst>
        </pc:spChg>
        <pc:spChg chg="del mod topLvl">
          <ac:chgData name="Tim Evans" userId="69a36eef8ef823aa" providerId="LiveId" clId="{109E33E3-7E77-486A-BF3C-E93BB870F8D4}" dt="2019-11-20T13:25:22.469" v="597" actId="478"/>
          <ac:spMkLst>
            <pc:docMk/>
            <pc:sldMk cId="2888688600" sldId="748"/>
            <ac:spMk id="44" creationId="{DC11A4F3-554F-4606-BEB8-68E754EEF4BD}"/>
          </ac:spMkLst>
        </pc:spChg>
        <pc:spChg chg="del mod topLvl">
          <ac:chgData name="Tim Evans" userId="69a36eef8ef823aa" providerId="LiveId" clId="{109E33E3-7E77-486A-BF3C-E93BB870F8D4}" dt="2019-11-20T13:25:22.469" v="597" actId="478"/>
          <ac:spMkLst>
            <pc:docMk/>
            <pc:sldMk cId="2888688600" sldId="748"/>
            <ac:spMk id="45" creationId="{0143102B-921C-41B5-944B-EEC75278166B}"/>
          </ac:spMkLst>
        </pc:spChg>
        <pc:spChg chg="del mod topLvl">
          <ac:chgData name="Tim Evans" userId="69a36eef8ef823aa" providerId="LiveId" clId="{109E33E3-7E77-486A-BF3C-E93BB870F8D4}" dt="2019-11-20T13:25:22.469" v="597" actId="478"/>
          <ac:spMkLst>
            <pc:docMk/>
            <pc:sldMk cId="2888688600" sldId="748"/>
            <ac:spMk id="46" creationId="{BA3A4289-6020-4217-BBCE-2332BB453933}"/>
          </ac:spMkLst>
        </pc:spChg>
        <pc:spChg chg="del mod topLvl">
          <ac:chgData name="Tim Evans" userId="69a36eef8ef823aa" providerId="LiveId" clId="{109E33E3-7E77-486A-BF3C-E93BB870F8D4}" dt="2019-11-20T13:25:22.469" v="597" actId="478"/>
          <ac:spMkLst>
            <pc:docMk/>
            <pc:sldMk cId="2888688600" sldId="748"/>
            <ac:spMk id="48" creationId="{3C02BBA0-E25D-4609-8FF9-35827FB367A4}"/>
          </ac:spMkLst>
        </pc:spChg>
        <pc:spChg chg="del mod topLvl">
          <ac:chgData name="Tim Evans" userId="69a36eef8ef823aa" providerId="LiveId" clId="{109E33E3-7E77-486A-BF3C-E93BB870F8D4}" dt="2019-11-20T13:25:22.469" v="597" actId="478"/>
          <ac:spMkLst>
            <pc:docMk/>
            <pc:sldMk cId="2888688600" sldId="748"/>
            <ac:spMk id="49" creationId="{447BADF6-6F83-4AA9-B950-0DF3176AB3F1}"/>
          </ac:spMkLst>
        </pc:spChg>
        <pc:spChg chg="mod topLvl">
          <ac:chgData name="Tim Evans" userId="69a36eef8ef823aa" providerId="LiveId" clId="{109E33E3-7E77-486A-BF3C-E93BB870F8D4}" dt="2019-11-20T13:26:18.621" v="606" actId="1076"/>
          <ac:spMkLst>
            <pc:docMk/>
            <pc:sldMk cId="2888688600" sldId="748"/>
            <ac:spMk id="50" creationId="{76E4D05C-26D6-4FD8-996C-B0F899BE8D2E}"/>
          </ac:spMkLst>
        </pc:spChg>
        <pc:grpChg chg="add del mod">
          <ac:chgData name="Tim Evans" userId="69a36eef8ef823aa" providerId="LiveId" clId="{109E33E3-7E77-486A-BF3C-E93BB870F8D4}" dt="2019-11-20T13:23:46.043" v="578" actId="478"/>
          <ac:grpSpMkLst>
            <pc:docMk/>
            <pc:sldMk cId="2888688600" sldId="748"/>
            <ac:grpSpMk id="6" creationId="{FFA8B873-7CBA-4CC3-8DE9-27507941D292}"/>
          </ac:grpSpMkLst>
        </pc:grpChg>
        <pc:grpChg chg="add mod">
          <ac:chgData name="Tim Evans" userId="69a36eef8ef823aa" providerId="LiveId" clId="{109E33E3-7E77-486A-BF3C-E93BB870F8D4}" dt="2019-11-20T13:26:13.701" v="605" actId="1076"/>
          <ac:grpSpMkLst>
            <pc:docMk/>
            <pc:sldMk cId="2888688600" sldId="748"/>
            <ac:grpSpMk id="20" creationId="{4F84F915-11E7-4981-896A-0A8474FDD15F}"/>
          </ac:grpSpMkLst>
        </pc:grpChg>
        <pc:grpChg chg="add del mod">
          <ac:chgData name="Tim Evans" userId="69a36eef8ef823aa" providerId="LiveId" clId="{109E33E3-7E77-486A-BF3C-E93BB870F8D4}" dt="2019-11-20T13:25:15.956" v="596" actId="165"/>
          <ac:grpSpMkLst>
            <pc:docMk/>
            <pc:sldMk cId="2888688600" sldId="748"/>
            <ac:grpSpMk id="36" creationId="{FFBA6C22-D184-45FA-8CD6-56DCEF9E4F7C}"/>
          </ac:grpSpMkLst>
        </pc:grpChg>
        <pc:grpChg chg="add mod">
          <ac:chgData name="Tim Evans" userId="69a36eef8ef823aa" providerId="LiveId" clId="{109E33E3-7E77-486A-BF3C-E93BB870F8D4}" dt="2019-11-20T13:24:18.148" v="586" actId="164"/>
          <ac:grpSpMkLst>
            <pc:docMk/>
            <pc:sldMk cId="2888688600" sldId="748"/>
            <ac:grpSpMk id="53" creationId="{261B4093-5FBF-4D1A-8BF5-7571AA947DCC}"/>
          </ac:grpSpMkLst>
        </pc:grpChg>
        <pc:grpChg chg="add del mod">
          <ac:chgData name="Tim Evans" userId="69a36eef8ef823aa" providerId="LiveId" clId="{109E33E3-7E77-486A-BF3C-E93BB870F8D4}" dt="2019-11-20T13:23:56.953" v="582" actId="478"/>
          <ac:grpSpMkLst>
            <pc:docMk/>
            <pc:sldMk cId="2888688600" sldId="748"/>
            <ac:grpSpMk id="70" creationId="{7BCBF9B6-6401-45BC-A94C-810568D700A3}"/>
          </ac:grpSpMkLst>
        </pc:grpChg>
        <pc:grpChg chg="add mod">
          <ac:chgData name="Tim Evans" userId="69a36eef8ef823aa" providerId="LiveId" clId="{109E33E3-7E77-486A-BF3C-E93BB870F8D4}" dt="2019-11-20T13:25:06.975" v="595" actId="164"/>
          <ac:grpSpMkLst>
            <pc:docMk/>
            <pc:sldMk cId="2888688600" sldId="748"/>
            <ac:grpSpMk id="81" creationId="{5C8B4CA6-8C7A-497C-84A3-A53462624E67}"/>
          </ac:grpSpMkLst>
        </pc:grpChg>
        <pc:grpChg chg="add mod">
          <ac:chgData name="Tim Evans" userId="69a36eef8ef823aa" providerId="LiveId" clId="{109E33E3-7E77-486A-BF3C-E93BB870F8D4}" dt="2019-11-20T13:26:34.214" v="607" actId="1076"/>
          <ac:grpSpMkLst>
            <pc:docMk/>
            <pc:sldMk cId="2888688600" sldId="748"/>
            <ac:grpSpMk id="94" creationId="{770215C3-76C9-4BBC-AE48-4A731D0A5EB7}"/>
          </ac:grpSpMkLst>
        </pc:grpChg>
        <pc:grpChg chg="add mod">
          <ac:chgData name="Tim Evans" userId="69a36eef8ef823aa" providerId="LiveId" clId="{109E33E3-7E77-486A-BF3C-E93BB870F8D4}" dt="2019-11-20T13:26:02.902" v="604" actId="1076"/>
          <ac:grpSpMkLst>
            <pc:docMk/>
            <pc:sldMk cId="2888688600" sldId="748"/>
            <ac:grpSpMk id="101" creationId="{AC7A2216-080D-4BA4-91A6-26324066ED3B}"/>
          </ac:grpSpMkLst>
        </pc:grpChg>
        <pc:cxnChg chg="mod">
          <ac:chgData name="Tim Evans" userId="69a36eef8ef823aa" providerId="LiveId" clId="{109E33E3-7E77-486A-BF3C-E93BB870F8D4}" dt="2019-11-20T13:23:46.043" v="578" actId="478"/>
          <ac:cxnSpMkLst>
            <pc:docMk/>
            <pc:sldMk cId="2888688600" sldId="748"/>
            <ac:cxnSpMk id="7" creationId="{401401CF-FECA-4782-A9B7-235919D374A8}"/>
          </ac:cxnSpMkLst>
        </pc:cxnChg>
        <pc:cxnChg chg="mod">
          <ac:chgData name="Tim Evans" userId="69a36eef8ef823aa" providerId="LiveId" clId="{109E33E3-7E77-486A-BF3C-E93BB870F8D4}" dt="2019-11-20T13:23:46.043" v="578" actId="478"/>
          <ac:cxnSpMkLst>
            <pc:docMk/>
            <pc:sldMk cId="2888688600" sldId="748"/>
            <ac:cxnSpMk id="8" creationId="{EA288982-4C55-4BDE-8183-4C04DD4A721C}"/>
          </ac:cxnSpMkLst>
        </pc:cxnChg>
        <pc:cxnChg chg="mod">
          <ac:chgData name="Tim Evans" userId="69a36eef8ef823aa" providerId="LiveId" clId="{109E33E3-7E77-486A-BF3C-E93BB870F8D4}" dt="2019-11-20T13:23:46.043" v="578" actId="478"/>
          <ac:cxnSpMkLst>
            <pc:docMk/>
            <pc:sldMk cId="2888688600" sldId="748"/>
            <ac:cxnSpMk id="9" creationId="{15BD7F99-0EA1-46BC-91CC-328FBC010286}"/>
          </ac:cxnSpMkLst>
        </pc:cxnChg>
        <pc:cxnChg chg="mod">
          <ac:chgData name="Tim Evans" userId="69a36eef8ef823aa" providerId="LiveId" clId="{109E33E3-7E77-486A-BF3C-E93BB870F8D4}" dt="2019-11-20T13:23:46.043" v="578" actId="478"/>
          <ac:cxnSpMkLst>
            <pc:docMk/>
            <pc:sldMk cId="2888688600" sldId="748"/>
            <ac:cxnSpMk id="10" creationId="{598F79B5-A11A-4A19-8640-A85F3C490A38}"/>
          </ac:cxnSpMkLst>
        </pc:cxnChg>
        <pc:cxnChg chg="mod">
          <ac:chgData name="Tim Evans" userId="69a36eef8ef823aa" providerId="LiveId" clId="{109E33E3-7E77-486A-BF3C-E93BB870F8D4}" dt="2019-11-20T13:23:46.043" v="578" actId="478"/>
          <ac:cxnSpMkLst>
            <pc:docMk/>
            <pc:sldMk cId="2888688600" sldId="748"/>
            <ac:cxnSpMk id="11" creationId="{857252AC-3412-4D95-9262-F9804AFA6D3C}"/>
          </ac:cxnSpMkLst>
        </pc:cxnChg>
        <pc:cxnChg chg="mod">
          <ac:chgData name="Tim Evans" userId="69a36eef8ef823aa" providerId="LiveId" clId="{109E33E3-7E77-486A-BF3C-E93BB870F8D4}" dt="2019-11-20T13:23:46.043" v="578" actId="478"/>
          <ac:cxnSpMkLst>
            <pc:docMk/>
            <pc:sldMk cId="2888688600" sldId="748"/>
            <ac:cxnSpMk id="12" creationId="{6ABCA27B-632B-4892-8631-D18ED885C8D7}"/>
          </ac:cxnSpMkLst>
        </pc:cxnChg>
        <pc:cxnChg chg="mod">
          <ac:chgData name="Tim Evans" userId="69a36eef8ef823aa" providerId="LiveId" clId="{109E33E3-7E77-486A-BF3C-E93BB870F8D4}" dt="2019-11-20T13:23:46.043" v="578" actId="478"/>
          <ac:cxnSpMkLst>
            <pc:docMk/>
            <pc:sldMk cId="2888688600" sldId="748"/>
            <ac:cxnSpMk id="13" creationId="{F4C6CA96-D1C7-43ED-9E2E-16B37915A804}"/>
          </ac:cxnSpMkLst>
        </pc:cxnChg>
        <pc:cxnChg chg="add mod">
          <ac:chgData name="Tim Evans" userId="69a36eef8ef823aa" providerId="LiveId" clId="{109E33E3-7E77-486A-BF3C-E93BB870F8D4}" dt="2019-11-20T13:25:37.118" v="599" actId="14100"/>
          <ac:cxnSpMkLst>
            <pc:docMk/>
            <pc:sldMk cId="2888688600" sldId="748"/>
            <ac:cxnSpMk id="19" creationId="{E55A4499-51A3-41F8-8052-480F934BC8D7}"/>
          </ac:cxnSpMkLst>
        </pc:cxnChg>
        <pc:cxnChg chg="mod">
          <ac:chgData name="Tim Evans" userId="69a36eef8ef823aa" providerId="LiveId" clId="{109E33E3-7E77-486A-BF3C-E93BB870F8D4}" dt="2019-11-20T13:22:49.250" v="567" actId="692"/>
          <ac:cxnSpMkLst>
            <pc:docMk/>
            <pc:sldMk cId="2888688600" sldId="748"/>
            <ac:cxnSpMk id="21" creationId="{6665D080-177B-4CDC-A10D-880570B4185F}"/>
          </ac:cxnSpMkLst>
        </pc:cxnChg>
        <pc:cxnChg chg="mod">
          <ac:chgData name="Tim Evans" userId="69a36eef8ef823aa" providerId="LiveId" clId="{109E33E3-7E77-486A-BF3C-E93BB870F8D4}" dt="2019-11-20T13:22:49.250" v="567" actId="692"/>
          <ac:cxnSpMkLst>
            <pc:docMk/>
            <pc:sldMk cId="2888688600" sldId="748"/>
            <ac:cxnSpMk id="22" creationId="{FBAC4DE6-88D8-4B66-A263-BF17AB7DF3CD}"/>
          </ac:cxnSpMkLst>
        </pc:cxnChg>
        <pc:cxnChg chg="mod">
          <ac:chgData name="Tim Evans" userId="69a36eef8ef823aa" providerId="LiveId" clId="{109E33E3-7E77-486A-BF3C-E93BB870F8D4}" dt="2019-11-20T13:22:49.250" v="567" actId="692"/>
          <ac:cxnSpMkLst>
            <pc:docMk/>
            <pc:sldMk cId="2888688600" sldId="748"/>
            <ac:cxnSpMk id="23" creationId="{68894B87-4DDD-4EE6-881E-E93050727CCF}"/>
          </ac:cxnSpMkLst>
        </pc:cxnChg>
        <pc:cxnChg chg="mod">
          <ac:chgData name="Tim Evans" userId="69a36eef8ef823aa" providerId="LiveId" clId="{109E33E3-7E77-486A-BF3C-E93BB870F8D4}" dt="2019-11-20T13:22:49.250" v="567" actId="692"/>
          <ac:cxnSpMkLst>
            <pc:docMk/>
            <pc:sldMk cId="2888688600" sldId="748"/>
            <ac:cxnSpMk id="24" creationId="{0A60C6A1-5FC6-4080-B925-3001B58455A9}"/>
          </ac:cxnSpMkLst>
        </pc:cxnChg>
        <pc:cxnChg chg="mod">
          <ac:chgData name="Tim Evans" userId="69a36eef8ef823aa" providerId="LiveId" clId="{109E33E3-7E77-486A-BF3C-E93BB870F8D4}" dt="2019-11-20T13:22:49.250" v="567" actId="692"/>
          <ac:cxnSpMkLst>
            <pc:docMk/>
            <pc:sldMk cId="2888688600" sldId="748"/>
            <ac:cxnSpMk id="25" creationId="{5D5E09E8-0BFD-401D-8F4A-77A29B0A1DC7}"/>
          </ac:cxnSpMkLst>
        </pc:cxnChg>
        <pc:cxnChg chg="del mod topLvl">
          <ac:chgData name="Tim Evans" userId="69a36eef8ef823aa" providerId="LiveId" clId="{109E33E3-7E77-486A-BF3C-E93BB870F8D4}" dt="2019-11-20T13:25:22.469" v="597" actId="478"/>
          <ac:cxnSpMkLst>
            <pc:docMk/>
            <pc:sldMk cId="2888688600" sldId="748"/>
            <ac:cxnSpMk id="37" creationId="{CBB8339A-5345-4BE9-9ED1-5D95238A2846}"/>
          </ac:cxnSpMkLst>
        </pc:cxnChg>
        <pc:cxnChg chg="del mod topLvl">
          <ac:chgData name="Tim Evans" userId="69a36eef8ef823aa" providerId="LiveId" clId="{109E33E3-7E77-486A-BF3C-E93BB870F8D4}" dt="2019-11-20T13:25:22.469" v="597" actId="478"/>
          <ac:cxnSpMkLst>
            <pc:docMk/>
            <pc:sldMk cId="2888688600" sldId="748"/>
            <ac:cxnSpMk id="38" creationId="{1F3755B7-2147-4E57-8188-FC1B3BD09722}"/>
          </ac:cxnSpMkLst>
        </pc:cxnChg>
        <pc:cxnChg chg="del mod topLvl">
          <ac:chgData name="Tim Evans" userId="69a36eef8ef823aa" providerId="LiveId" clId="{109E33E3-7E77-486A-BF3C-E93BB870F8D4}" dt="2019-11-20T13:25:22.469" v="597" actId="478"/>
          <ac:cxnSpMkLst>
            <pc:docMk/>
            <pc:sldMk cId="2888688600" sldId="748"/>
            <ac:cxnSpMk id="39" creationId="{D1605691-7759-4F94-8C67-9A2BBF328C29}"/>
          </ac:cxnSpMkLst>
        </pc:cxnChg>
        <pc:cxnChg chg="del mod topLvl">
          <ac:chgData name="Tim Evans" userId="69a36eef8ef823aa" providerId="LiveId" clId="{109E33E3-7E77-486A-BF3C-E93BB870F8D4}" dt="2019-11-20T13:25:22.469" v="597" actId="478"/>
          <ac:cxnSpMkLst>
            <pc:docMk/>
            <pc:sldMk cId="2888688600" sldId="748"/>
            <ac:cxnSpMk id="40" creationId="{B5CF76D9-8441-4DD1-B27E-30C747CD919A}"/>
          </ac:cxnSpMkLst>
        </pc:cxnChg>
        <pc:cxnChg chg="del mod topLvl">
          <ac:chgData name="Tim Evans" userId="69a36eef8ef823aa" providerId="LiveId" clId="{109E33E3-7E77-486A-BF3C-E93BB870F8D4}" dt="2019-11-20T13:25:22.469" v="597" actId="478"/>
          <ac:cxnSpMkLst>
            <pc:docMk/>
            <pc:sldMk cId="2888688600" sldId="748"/>
            <ac:cxnSpMk id="41" creationId="{5983AE37-1BD0-4F22-8E2E-90CD1757A8F0}"/>
          </ac:cxnSpMkLst>
        </pc:cxnChg>
        <pc:cxnChg chg="del mod topLvl">
          <ac:chgData name="Tim Evans" userId="69a36eef8ef823aa" providerId="LiveId" clId="{109E33E3-7E77-486A-BF3C-E93BB870F8D4}" dt="2019-11-20T13:25:22.469" v="597" actId="478"/>
          <ac:cxnSpMkLst>
            <pc:docMk/>
            <pc:sldMk cId="2888688600" sldId="748"/>
            <ac:cxnSpMk id="42" creationId="{C3C66B5E-84C6-4A8A-8C01-1136880BC4E3}"/>
          </ac:cxnSpMkLst>
        </pc:cxnChg>
        <pc:cxnChg chg="del mod topLvl">
          <ac:chgData name="Tim Evans" userId="69a36eef8ef823aa" providerId="LiveId" clId="{109E33E3-7E77-486A-BF3C-E93BB870F8D4}" dt="2019-11-20T13:25:22.469" v="597" actId="478"/>
          <ac:cxnSpMkLst>
            <pc:docMk/>
            <pc:sldMk cId="2888688600" sldId="748"/>
            <ac:cxnSpMk id="43" creationId="{413C3B83-2B86-4940-AE0C-983697B97365}"/>
          </ac:cxnSpMkLst>
        </pc:cxnChg>
        <pc:cxnChg chg="del mod topLvl">
          <ac:chgData name="Tim Evans" userId="69a36eef8ef823aa" providerId="LiveId" clId="{109E33E3-7E77-486A-BF3C-E93BB870F8D4}" dt="2019-11-20T13:25:22.469" v="597" actId="478"/>
          <ac:cxnSpMkLst>
            <pc:docMk/>
            <pc:sldMk cId="2888688600" sldId="748"/>
            <ac:cxnSpMk id="47" creationId="{9C9B79F9-3963-4169-9C76-8BE7D48FA943}"/>
          </ac:cxnSpMkLst>
        </pc:cxnChg>
        <pc:cxnChg chg="del mod topLvl">
          <ac:chgData name="Tim Evans" userId="69a36eef8ef823aa" providerId="LiveId" clId="{109E33E3-7E77-486A-BF3C-E93BB870F8D4}" dt="2019-11-20T13:25:22.469" v="597" actId="478"/>
          <ac:cxnSpMkLst>
            <pc:docMk/>
            <pc:sldMk cId="2888688600" sldId="748"/>
            <ac:cxnSpMk id="51" creationId="{2E23B053-8E43-44A8-9862-952E9DA7DFA7}"/>
          </ac:cxnSpMkLst>
        </pc:cxnChg>
        <pc:cxnChg chg="add mod">
          <ac:chgData name="Tim Evans" userId="69a36eef8ef823aa" providerId="LiveId" clId="{109E33E3-7E77-486A-BF3C-E93BB870F8D4}" dt="2019-11-20T13:24:18.148" v="586" actId="164"/>
          <ac:cxnSpMkLst>
            <pc:docMk/>
            <pc:sldMk cId="2888688600" sldId="748"/>
            <ac:cxnSpMk id="64" creationId="{75E3D394-AF59-4AB6-AD86-FE51A920C122}"/>
          </ac:cxnSpMkLst>
        </pc:cxnChg>
        <pc:cxnChg chg="add mod">
          <ac:chgData name="Tim Evans" userId="69a36eef8ef823aa" providerId="LiveId" clId="{109E33E3-7E77-486A-BF3C-E93BB870F8D4}" dt="2019-11-20T13:24:18.148" v="586" actId="164"/>
          <ac:cxnSpMkLst>
            <pc:docMk/>
            <pc:sldMk cId="2888688600" sldId="748"/>
            <ac:cxnSpMk id="67" creationId="{2EA62846-406F-4A4F-80E7-17A37CE08C67}"/>
          </ac:cxnSpMkLst>
        </pc:cxnChg>
        <pc:cxnChg chg="mod">
          <ac:chgData name="Tim Evans" userId="69a36eef8ef823aa" providerId="LiveId" clId="{109E33E3-7E77-486A-BF3C-E93BB870F8D4}" dt="2019-11-20T13:23:56.953" v="582" actId="478"/>
          <ac:cxnSpMkLst>
            <pc:docMk/>
            <pc:sldMk cId="2888688600" sldId="748"/>
            <ac:cxnSpMk id="71" creationId="{BFE30DCC-07F9-470A-8C4D-0C6CADAED4E8}"/>
          </ac:cxnSpMkLst>
        </pc:cxnChg>
        <pc:cxnChg chg="mod">
          <ac:chgData name="Tim Evans" userId="69a36eef8ef823aa" providerId="LiveId" clId="{109E33E3-7E77-486A-BF3C-E93BB870F8D4}" dt="2019-11-20T13:23:56.953" v="582" actId="478"/>
          <ac:cxnSpMkLst>
            <pc:docMk/>
            <pc:sldMk cId="2888688600" sldId="748"/>
            <ac:cxnSpMk id="72" creationId="{B8D015C5-C59E-4460-9E49-D54EC14B9224}"/>
          </ac:cxnSpMkLst>
        </pc:cxnChg>
        <pc:cxnChg chg="mod">
          <ac:chgData name="Tim Evans" userId="69a36eef8ef823aa" providerId="LiveId" clId="{109E33E3-7E77-486A-BF3C-E93BB870F8D4}" dt="2019-11-20T13:23:56.953" v="582" actId="478"/>
          <ac:cxnSpMkLst>
            <pc:docMk/>
            <pc:sldMk cId="2888688600" sldId="748"/>
            <ac:cxnSpMk id="73" creationId="{10078819-26F7-4C25-9909-2F4D580CB532}"/>
          </ac:cxnSpMkLst>
        </pc:cxnChg>
        <pc:cxnChg chg="mod">
          <ac:chgData name="Tim Evans" userId="69a36eef8ef823aa" providerId="LiveId" clId="{109E33E3-7E77-486A-BF3C-E93BB870F8D4}" dt="2019-11-20T13:23:56.953" v="582" actId="478"/>
          <ac:cxnSpMkLst>
            <pc:docMk/>
            <pc:sldMk cId="2888688600" sldId="748"/>
            <ac:cxnSpMk id="74" creationId="{CC36EC66-400C-4086-9556-8D2CB2B6A636}"/>
          </ac:cxnSpMkLst>
        </pc:cxnChg>
        <pc:cxnChg chg="mod">
          <ac:chgData name="Tim Evans" userId="69a36eef8ef823aa" providerId="LiveId" clId="{109E33E3-7E77-486A-BF3C-E93BB870F8D4}" dt="2019-11-20T13:23:56.953" v="582" actId="478"/>
          <ac:cxnSpMkLst>
            <pc:docMk/>
            <pc:sldMk cId="2888688600" sldId="748"/>
            <ac:cxnSpMk id="75" creationId="{9D2C1035-696D-4FD5-8559-1CB88533115E}"/>
          </ac:cxnSpMkLst>
        </pc:cxnChg>
        <pc:cxnChg chg="add mod">
          <ac:chgData name="Tim Evans" userId="69a36eef8ef823aa" providerId="LiveId" clId="{109E33E3-7E77-486A-BF3C-E93BB870F8D4}" dt="2019-11-20T13:25:06.975" v="595" actId="164"/>
          <ac:cxnSpMkLst>
            <pc:docMk/>
            <pc:sldMk cId="2888688600" sldId="748"/>
            <ac:cxnSpMk id="92" creationId="{53E1978E-B13A-481F-B25F-202A0D6F1598}"/>
          </ac:cxnSpMkLst>
        </pc:cxnChg>
        <pc:cxnChg chg="add mod">
          <ac:chgData name="Tim Evans" userId="69a36eef8ef823aa" providerId="LiveId" clId="{109E33E3-7E77-486A-BF3C-E93BB870F8D4}" dt="2019-11-20T13:25:06.975" v="595" actId="164"/>
          <ac:cxnSpMkLst>
            <pc:docMk/>
            <pc:sldMk cId="2888688600" sldId="748"/>
            <ac:cxnSpMk id="93" creationId="{5C64758F-369E-402F-A090-A75776B63098}"/>
          </ac:cxnSpMkLst>
        </pc:cxnChg>
        <pc:cxnChg chg="add mod ord">
          <ac:chgData name="Tim Evans" userId="69a36eef8ef823aa" providerId="LiveId" clId="{109E33E3-7E77-486A-BF3C-E93BB870F8D4}" dt="2019-11-20T13:25:06.975" v="595" actId="164"/>
          <ac:cxnSpMkLst>
            <pc:docMk/>
            <pc:sldMk cId="2888688600" sldId="748"/>
            <ac:cxnSpMk id="95" creationId="{DB6010C4-5035-4494-A7DE-8515CF6D5772}"/>
          </ac:cxnSpMkLst>
        </pc:cxnChg>
        <pc:cxnChg chg="add mod ord">
          <ac:chgData name="Tim Evans" userId="69a36eef8ef823aa" providerId="LiveId" clId="{109E33E3-7E77-486A-BF3C-E93BB870F8D4}" dt="2019-11-20T13:25:06.975" v="595" actId="164"/>
          <ac:cxnSpMkLst>
            <pc:docMk/>
            <pc:sldMk cId="2888688600" sldId="748"/>
            <ac:cxnSpMk id="98" creationId="{A296579E-5EB2-47DD-9568-7A6BFD076760}"/>
          </ac:cxnSpMkLst>
        </pc:cxnChg>
      </pc:sldChg>
      <pc:sldChg chg="addSp delSp modSp add">
        <pc:chgData name="Tim Evans" userId="69a36eef8ef823aa" providerId="LiveId" clId="{109E33E3-7E77-486A-BF3C-E93BB870F8D4}" dt="2019-11-20T14:53:48.856" v="1715" actId="1076"/>
        <pc:sldMkLst>
          <pc:docMk/>
          <pc:sldMk cId="497241846" sldId="749"/>
        </pc:sldMkLst>
        <pc:spChg chg="mod">
          <ac:chgData name="Tim Evans" userId="69a36eef8ef823aa" providerId="LiveId" clId="{109E33E3-7E77-486A-BF3C-E93BB870F8D4}" dt="2019-11-20T14:47:48.216" v="1673" actId="1076"/>
          <ac:spMkLst>
            <pc:docMk/>
            <pc:sldMk cId="497241846" sldId="749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12:53:08.285" v="447" actId="1076"/>
          <ac:spMkLst>
            <pc:docMk/>
            <pc:sldMk cId="497241846" sldId="749"/>
            <ac:spMk id="3" creationId="{00000000-0000-0000-0000-000000000000}"/>
          </ac:spMkLst>
        </pc:spChg>
        <pc:spChg chg="add mod">
          <ac:chgData name="Tim Evans" userId="69a36eef8ef823aa" providerId="LiveId" clId="{109E33E3-7E77-486A-BF3C-E93BB870F8D4}" dt="2019-11-20T14:43:02.592" v="1610" actId="1076"/>
          <ac:spMkLst>
            <pc:docMk/>
            <pc:sldMk cId="497241846" sldId="749"/>
            <ac:spMk id="4" creationId="{A79E1929-B3D4-4570-AC90-5E3AFFF3540C}"/>
          </ac:spMkLst>
        </pc:spChg>
        <pc:spChg chg="mod">
          <ac:chgData name="Tim Evans" userId="69a36eef8ef823aa" providerId="LiveId" clId="{109E33E3-7E77-486A-BF3C-E93BB870F8D4}" dt="2019-11-20T14:49:48.346" v="1680" actId="3064"/>
          <ac:spMkLst>
            <pc:docMk/>
            <pc:sldMk cId="497241846" sldId="749"/>
            <ac:spMk id="11" creationId="{00000000-0000-0000-0000-000000000000}"/>
          </ac:spMkLst>
        </pc:spChg>
        <pc:spChg chg="mod">
          <ac:chgData name="Tim Evans" userId="69a36eef8ef823aa" providerId="LiveId" clId="{109E33E3-7E77-486A-BF3C-E93BB870F8D4}" dt="2019-11-20T14:49:54.709" v="1681" actId="3064"/>
          <ac:spMkLst>
            <pc:docMk/>
            <pc:sldMk cId="497241846" sldId="749"/>
            <ac:spMk id="13" creationId="{00000000-0000-0000-0000-000000000000}"/>
          </ac:spMkLst>
        </pc:spChg>
        <pc:spChg chg="mod">
          <ac:chgData name="Tim Evans" userId="69a36eef8ef823aa" providerId="LiveId" clId="{109E33E3-7E77-486A-BF3C-E93BB870F8D4}" dt="2019-11-20T14:51:57.730" v="1695" actId="3064"/>
          <ac:spMkLst>
            <pc:docMk/>
            <pc:sldMk cId="497241846" sldId="749"/>
            <ac:spMk id="15" creationId="{00000000-0000-0000-0000-000000000000}"/>
          </ac:spMkLst>
        </pc:spChg>
        <pc:spChg chg="mod">
          <ac:chgData name="Tim Evans" userId="69a36eef8ef823aa" providerId="LiveId" clId="{109E33E3-7E77-486A-BF3C-E93BB870F8D4}" dt="2019-11-20T14:51:26.865" v="1692" actId="3064"/>
          <ac:spMkLst>
            <pc:docMk/>
            <pc:sldMk cId="497241846" sldId="749"/>
            <ac:spMk id="16" creationId="{00000000-0000-0000-0000-000000000000}"/>
          </ac:spMkLst>
        </pc:spChg>
        <pc:spChg chg="mod">
          <ac:chgData name="Tim Evans" userId="69a36eef8ef823aa" providerId="LiveId" clId="{109E33E3-7E77-486A-BF3C-E93BB870F8D4}" dt="2019-11-20T14:43:44.494" v="1618" actId="692"/>
          <ac:spMkLst>
            <pc:docMk/>
            <pc:sldMk cId="497241846" sldId="749"/>
            <ac:spMk id="31" creationId="{C87CADE3-4322-4F4E-AD85-91D8489DFE88}"/>
          </ac:spMkLst>
        </pc:spChg>
        <pc:spChg chg="add mod">
          <ac:chgData name="Tim Evans" userId="69a36eef8ef823aa" providerId="LiveId" clId="{109E33E3-7E77-486A-BF3C-E93BB870F8D4}" dt="2019-11-20T14:47:52.143" v="1674" actId="1076"/>
          <ac:spMkLst>
            <pc:docMk/>
            <pc:sldMk cId="497241846" sldId="749"/>
            <ac:spMk id="32" creationId="{5331D3A3-F45E-4217-9B58-7C5D8D05D472}"/>
          </ac:spMkLst>
        </pc:spChg>
        <pc:spChg chg="mod">
          <ac:chgData name="Tim Evans" userId="69a36eef8ef823aa" providerId="LiveId" clId="{109E33E3-7E77-486A-BF3C-E93BB870F8D4}" dt="2019-11-20T14:43:19.100" v="1614" actId="692"/>
          <ac:spMkLst>
            <pc:docMk/>
            <pc:sldMk cId="497241846" sldId="749"/>
            <ac:spMk id="33" creationId="{1FCD63D9-B0D0-4D9E-A49B-0EF157C974B8}"/>
          </ac:spMkLst>
        </pc:spChg>
        <pc:spChg chg="mod">
          <ac:chgData name="Tim Evans" userId="69a36eef8ef823aa" providerId="LiveId" clId="{109E33E3-7E77-486A-BF3C-E93BB870F8D4}" dt="2019-11-20T14:43:29.277" v="1616" actId="692"/>
          <ac:spMkLst>
            <pc:docMk/>
            <pc:sldMk cId="497241846" sldId="749"/>
            <ac:spMk id="34" creationId="{F925B6CD-AFDA-4B90-A29B-6DE165675AAF}"/>
          </ac:spMkLst>
        </pc:spChg>
        <pc:spChg chg="del mod">
          <ac:chgData name="Tim Evans" userId="69a36eef8ef823aa" providerId="LiveId" clId="{109E33E3-7E77-486A-BF3C-E93BB870F8D4}" dt="2019-11-20T14:47:20.995" v="1666" actId="478"/>
          <ac:spMkLst>
            <pc:docMk/>
            <pc:sldMk cId="497241846" sldId="749"/>
            <ac:spMk id="37" creationId="{100334CF-836C-4DEE-8248-611FAF23385C}"/>
          </ac:spMkLst>
        </pc:spChg>
        <pc:spChg chg="add mod">
          <ac:chgData name="Tim Evans" userId="69a36eef8ef823aa" providerId="LiveId" clId="{109E33E3-7E77-486A-BF3C-E93BB870F8D4}" dt="2019-11-20T14:47:56.343" v="1675" actId="1076"/>
          <ac:spMkLst>
            <pc:docMk/>
            <pc:sldMk cId="497241846" sldId="749"/>
            <ac:spMk id="38" creationId="{2E05DAD8-DA76-4925-913F-CD5D95AD184A}"/>
          </ac:spMkLst>
        </pc:spChg>
        <pc:spChg chg="del">
          <ac:chgData name="Tim Evans" userId="69a36eef8ef823aa" providerId="LiveId" clId="{109E33E3-7E77-486A-BF3C-E93BB870F8D4}" dt="2019-11-20T14:44:50.977" v="1629" actId="478"/>
          <ac:spMkLst>
            <pc:docMk/>
            <pc:sldMk cId="497241846" sldId="749"/>
            <ac:spMk id="39" creationId="{7BCB58F6-5C45-4A8C-95BB-C7158252FAB4}"/>
          </ac:spMkLst>
        </pc:spChg>
        <pc:spChg chg="mod">
          <ac:chgData name="Tim Evans" userId="69a36eef8ef823aa" providerId="LiveId" clId="{109E33E3-7E77-486A-BF3C-E93BB870F8D4}" dt="2019-11-20T14:53:48.856" v="1715" actId="1076"/>
          <ac:spMkLst>
            <pc:docMk/>
            <pc:sldMk cId="497241846" sldId="749"/>
            <ac:spMk id="40" creationId="{00000000-0000-0000-0000-000000000000}"/>
          </ac:spMkLst>
        </pc:spChg>
        <pc:spChg chg="del">
          <ac:chgData name="Tim Evans" userId="69a36eef8ef823aa" providerId="LiveId" clId="{109E33E3-7E77-486A-BF3C-E93BB870F8D4}" dt="2019-11-20T14:44:54.832" v="1631" actId="478"/>
          <ac:spMkLst>
            <pc:docMk/>
            <pc:sldMk cId="497241846" sldId="749"/>
            <ac:spMk id="41" creationId="{DFE8596B-9FEA-479D-A3AE-96ED6E4F209A}"/>
          </ac:spMkLst>
        </pc:spChg>
        <pc:spChg chg="del">
          <ac:chgData name="Tim Evans" userId="69a36eef8ef823aa" providerId="LiveId" clId="{109E33E3-7E77-486A-BF3C-E93BB870F8D4}" dt="2019-11-20T14:44:52.913" v="1630" actId="478"/>
          <ac:spMkLst>
            <pc:docMk/>
            <pc:sldMk cId="497241846" sldId="749"/>
            <ac:spMk id="42" creationId="{0194E416-CF92-435E-BD06-8F6CF7B9EFA4}"/>
          </ac:spMkLst>
        </pc:spChg>
        <pc:spChg chg="del">
          <ac:chgData name="Tim Evans" userId="69a36eef8ef823aa" providerId="LiveId" clId="{109E33E3-7E77-486A-BF3C-E93BB870F8D4}" dt="2019-11-20T14:44:42.138" v="1627" actId="478"/>
          <ac:spMkLst>
            <pc:docMk/>
            <pc:sldMk cId="497241846" sldId="749"/>
            <ac:spMk id="43" creationId="{4DA028C6-138D-42C9-AD5F-F60FF71AEF13}"/>
          </ac:spMkLst>
        </pc:spChg>
        <pc:spChg chg="add del mod">
          <ac:chgData name="Tim Evans" userId="69a36eef8ef823aa" providerId="LiveId" clId="{109E33E3-7E77-486A-BF3C-E93BB870F8D4}" dt="2019-11-20T14:47:20.995" v="1666" actId="478"/>
          <ac:spMkLst>
            <pc:docMk/>
            <pc:sldMk cId="497241846" sldId="749"/>
            <ac:spMk id="44" creationId="{AD506259-34E6-44E0-A7C8-38FC55A599D2}"/>
          </ac:spMkLst>
        </pc:spChg>
        <pc:spChg chg="add mod">
          <ac:chgData name="Tim Evans" userId="69a36eef8ef823aa" providerId="LiveId" clId="{109E33E3-7E77-486A-BF3C-E93BB870F8D4}" dt="2019-11-20T14:45:15.071" v="1633" actId="1076"/>
          <ac:spMkLst>
            <pc:docMk/>
            <pc:sldMk cId="497241846" sldId="749"/>
            <ac:spMk id="45" creationId="{C1F38DA3-F86D-4FA2-AE62-B2C35F5DBB7D}"/>
          </ac:spMkLst>
        </pc:spChg>
        <pc:spChg chg="add del mod">
          <ac:chgData name="Tim Evans" userId="69a36eef8ef823aa" providerId="LiveId" clId="{109E33E3-7E77-486A-BF3C-E93BB870F8D4}" dt="2019-11-20T14:47:20.995" v="1666" actId="478"/>
          <ac:spMkLst>
            <pc:docMk/>
            <pc:sldMk cId="497241846" sldId="749"/>
            <ac:spMk id="46" creationId="{AD2C0861-2E1F-4A39-AFC0-56CAAB50A914}"/>
          </ac:spMkLst>
        </pc:spChg>
        <pc:spChg chg="add del mod">
          <ac:chgData name="Tim Evans" userId="69a36eef8ef823aa" providerId="LiveId" clId="{109E33E3-7E77-486A-BF3C-E93BB870F8D4}" dt="2019-11-20T14:47:20.995" v="1666" actId="478"/>
          <ac:spMkLst>
            <pc:docMk/>
            <pc:sldMk cId="497241846" sldId="749"/>
            <ac:spMk id="47" creationId="{7F49C71D-FEB2-4815-B520-5E1E9C21ED50}"/>
          </ac:spMkLst>
        </pc:spChg>
        <pc:spChg chg="add del mod">
          <ac:chgData name="Tim Evans" userId="69a36eef8ef823aa" providerId="LiveId" clId="{109E33E3-7E77-486A-BF3C-E93BB870F8D4}" dt="2019-11-20T14:47:20.995" v="1666" actId="478"/>
          <ac:spMkLst>
            <pc:docMk/>
            <pc:sldMk cId="497241846" sldId="749"/>
            <ac:spMk id="48" creationId="{B1CF0F9A-DA42-4D98-A006-DF7882DB841D}"/>
          </ac:spMkLst>
        </pc:spChg>
        <pc:cxnChg chg="mod">
          <ac:chgData name="Tim Evans" userId="69a36eef8ef823aa" providerId="LiveId" clId="{109E33E3-7E77-486A-BF3C-E93BB870F8D4}" dt="2019-11-20T14:52:20.256" v="1696" actId="692"/>
          <ac:cxnSpMkLst>
            <pc:docMk/>
            <pc:sldMk cId="497241846" sldId="749"/>
            <ac:cxnSpMk id="18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4:52:20.256" v="1696" actId="692"/>
          <ac:cxnSpMkLst>
            <pc:docMk/>
            <pc:sldMk cId="497241846" sldId="749"/>
            <ac:cxnSpMk id="20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4:52:20.256" v="1696" actId="692"/>
          <ac:cxnSpMkLst>
            <pc:docMk/>
            <pc:sldMk cId="497241846" sldId="749"/>
            <ac:cxnSpMk id="23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4:52:20.256" v="1696" actId="692"/>
          <ac:cxnSpMkLst>
            <pc:docMk/>
            <pc:sldMk cId="497241846" sldId="749"/>
            <ac:cxnSpMk id="30" creationId="{00000000-0000-0000-0000-000000000000}"/>
          </ac:cxnSpMkLst>
        </pc:cxnChg>
        <pc:cxnChg chg="mod">
          <ac:chgData name="Tim Evans" userId="69a36eef8ef823aa" providerId="LiveId" clId="{109E33E3-7E77-486A-BF3C-E93BB870F8D4}" dt="2019-11-20T14:43:53.460" v="1619" actId="692"/>
          <ac:cxnSpMkLst>
            <pc:docMk/>
            <pc:sldMk cId="497241846" sldId="749"/>
            <ac:cxnSpMk id="36" creationId="{00000000-0000-0000-0000-000000000000}"/>
          </ac:cxnSpMkLst>
        </pc:cxnChg>
      </pc:sldChg>
      <pc:sldChg chg="add del">
        <pc:chgData name="Tim Evans" userId="69a36eef8ef823aa" providerId="LiveId" clId="{109E33E3-7E77-486A-BF3C-E93BB870F8D4}" dt="2019-11-20T12:33:48.644" v="74" actId="2696"/>
        <pc:sldMkLst>
          <pc:docMk/>
          <pc:sldMk cId="2452960915" sldId="749"/>
        </pc:sldMkLst>
      </pc:sldChg>
      <pc:sldChg chg="add del">
        <pc:chgData name="Tim Evans" userId="69a36eef8ef823aa" providerId="LiveId" clId="{109E33E3-7E77-486A-BF3C-E93BB870F8D4}" dt="2019-11-20T15:48:57.331" v="2226" actId="2696"/>
        <pc:sldMkLst>
          <pc:docMk/>
          <pc:sldMk cId="3517430819" sldId="750"/>
        </pc:sldMkLst>
      </pc:sldChg>
      <pc:sldChg chg="add del">
        <pc:chgData name="Tim Evans" userId="69a36eef8ef823aa" providerId="LiveId" clId="{109E33E3-7E77-486A-BF3C-E93BB870F8D4}" dt="2019-11-20T14:53:09.432" v="1697" actId="2696"/>
        <pc:sldMkLst>
          <pc:docMk/>
          <pc:sldMk cId="3267721444" sldId="751"/>
        </pc:sldMkLst>
      </pc:sldChg>
      <pc:sldChg chg="add">
        <pc:chgData name="Tim Evans" userId="69a36eef8ef823aa" providerId="LiveId" clId="{109E33E3-7E77-486A-BF3C-E93BB870F8D4}" dt="2019-11-20T14:53:13.772" v="1698"/>
        <pc:sldMkLst>
          <pc:docMk/>
          <pc:sldMk cId="3956360571" sldId="751"/>
        </pc:sldMkLst>
      </pc:sldChg>
      <pc:sldChg chg="modSp add ord modNotesTx">
        <pc:chgData name="Tim Evans" userId="69a36eef8ef823aa" providerId="LiveId" clId="{109E33E3-7E77-486A-BF3C-E93BB870F8D4}" dt="2019-12-02T11:29:29.556" v="3487" actId="20577"/>
        <pc:sldMkLst>
          <pc:docMk/>
          <pc:sldMk cId="3861637523" sldId="752"/>
        </pc:sldMkLst>
        <pc:spChg chg="mod">
          <ac:chgData name="Tim Evans" userId="69a36eef8ef823aa" providerId="LiveId" clId="{109E33E3-7E77-486A-BF3C-E93BB870F8D4}" dt="2019-12-02T11:29:29.556" v="3487" actId="20577"/>
          <ac:spMkLst>
            <pc:docMk/>
            <pc:sldMk cId="3861637523" sldId="752"/>
            <ac:spMk id="3" creationId="{00000000-0000-0000-0000-000000000000}"/>
          </ac:spMkLst>
        </pc:spChg>
      </pc:sldChg>
      <pc:sldChg chg="modSp add">
        <pc:chgData name="Tim Evans" userId="69a36eef8ef823aa" providerId="LiveId" clId="{109E33E3-7E77-486A-BF3C-E93BB870F8D4}" dt="2019-11-20T15:48:10.724" v="2221" actId="108"/>
        <pc:sldMkLst>
          <pc:docMk/>
          <pc:sldMk cId="3284260463" sldId="753"/>
        </pc:sldMkLst>
        <pc:spChg chg="mod">
          <ac:chgData name="Tim Evans" userId="69a36eef8ef823aa" providerId="LiveId" clId="{109E33E3-7E77-486A-BF3C-E93BB870F8D4}" dt="2019-11-20T15:48:10.724" v="2221" actId="108"/>
          <ac:spMkLst>
            <pc:docMk/>
            <pc:sldMk cId="3284260463" sldId="753"/>
            <ac:spMk id="12293" creationId="{00000000-0000-0000-0000-000000000000}"/>
          </ac:spMkLst>
        </pc:spChg>
      </pc:sldChg>
      <pc:sldChg chg="modSp add">
        <pc:chgData name="Tim Evans" userId="69a36eef8ef823aa" providerId="LiveId" clId="{109E33E3-7E77-486A-BF3C-E93BB870F8D4}" dt="2019-11-20T15:48:54.232" v="2225" actId="14100"/>
        <pc:sldMkLst>
          <pc:docMk/>
          <pc:sldMk cId="1002718341" sldId="754"/>
        </pc:sldMkLst>
        <pc:spChg chg="mod">
          <ac:chgData name="Tim Evans" userId="69a36eef8ef823aa" providerId="LiveId" clId="{109E33E3-7E77-486A-BF3C-E93BB870F8D4}" dt="2019-11-20T15:48:54.232" v="2225" actId="14100"/>
          <ac:spMkLst>
            <pc:docMk/>
            <pc:sldMk cId="1002718341" sldId="754"/>
            <ac:spMk id="12293" creationId="{00000000-0000-0000-0000-000000000000}"/>
          </ac:spMkLst>
        </pc:spChg>
      </pc:sldChg>
      <pc:sldChg chg="modSp add">
        <pc:chgData name="Tim Evans" userId="69a36eef8ef823aa" providerId="LiveId" clId="{109E33E3-7E77-486A-BF3C-E93BB870F8D4}" dt="2019-11-20T15:50:10.962" v="2233" actId="207"/>
        <pc:sldMkLst>
          <pc:docMk/>
          <pc:sldMk cId="4114729021" sldId="755"/>
        </pc:sldMkLst>
        <pc:spChg chg="mod">
          <ac:chgData name="Tim Evans" userId="69a36eef8ef823aa" providerId="LiveId" clId="{109E33E3-7E77-486A-BF3C-E93BB870F8D4}" dt="2019-11-20T15:50:10.962" v="2233" actId="207"/>
          <ac:spMkLst>
            <pc:docMk/>
            <pc:sldMk cId="4114729021" sldId="755"/>
            <ac:spMk id="12293" creationId="{00000000-0000-0000-0000-000000000000}"/>
          </ac:spMkLst>
        </pc:spChg>
      </pc:sldChg>
      <pc:sldChg chg="modSp add">
        <pc:chgData name="Tim Evans" userId="69a36eef8ef823aa" providerId="LiveId" clId="{109E33E3-7E77-486A-BF3C-E93BB870F8D4}" dt="2019-11-20T15:50:29.914" v="2235" actId="207"/>
        <pc:sldMkLst>
          <pc:docMk/>
          <pc:sldMk cId="1992972341" sldId="756"/>
        </pc:sldMkLst>
        <pc:spChg chg="mod">
          <ac:chgData name="Tim Evans" userId="69a36eef8ef823aa" providerId="LiveId" clId="{109E33E3-7E77-486A-BF3C-E93BB870F8D4}" dt="2019-11-20T15:50:29.914" v="2235" actId="207"/>
          <ac:spMkLst>
            <pc:docMk/>
            <pc:sldMk cId="1992972341" sldId="756"/>
            <ac:spMk id="12293" creationId="{00000000-0000-0000-0000-000000000000}"/>
          </ac:spMkLst>
        </pc:spChg>
      </pc:sldChg>
      <pc:sldChg chg="modSp add">
        <pc:chgData name="Tim Evans" userId="69a36eef8ef823aa" providerId="LiveId" clId="{109E33E3-7E77-486A-BF3C-E93BB870F8D4}" dt="2019-11-20T15:54:06.754" v="2405" actId="207"/>
        <pc:sldMkLst>
          <pc:docMk/>
          <pc:sldMk cId="3731553584" sldId="757"/>
        </pc:sldMkLst>
        <pc:spChg chg="mod">
          <ac:chgData name="Tim Evans" userId="69a36eef8ef823aa" providerId="LiveId" clId="{109E33E3-7E77-486A-BF3C-E93BB870F8D4}" dt="2019-11-20T15:54:06.754" v="2405" actId="207"/>
          <ac:spMkLst>
            <pc:docMk/>
            <pc:sldMk cId="3731553584" sldId="757"/>
            <ac:spMk id="12293" creationId="{00000000-0000-0000-0000-000000000000}"/>
          </ac:spMkLst>
        </pc:spChg>
      </pc:sldChg>
      <pc:sldChg chg="delSp modSp add">
        <pc:chgData name="Tim Evans" userId="69a36eef8ef823aa" providerId="LiveId" clId="{109E33E3-7E77-486A-BF3C-E93BB870F8D4}" dt="2019-11-20T15:53:39.592" v="2402" actId="692"/>
        <pc:sldMkLst>
          <pc:docMk/>
          <pc:sldMk cId="2924450793" sldId="758"/>
        </pc:sldMkLst>
        <pc:spChg chg="mod">
          <ac:chgData name="Tim Evans" userId="69a36eef8ef823aa" providerId="LiveId" clId="{109E33E3-7E77-486A-BF3C-E93BB870F8D4}" dt="2019-11-20T15:52:14.194" v="2268" actId="20577"/>
          <ac:spMkLst>
            <pc:docMk/>
            <pc:sldMk cId="2924450793" sldId="758"/>
            <ac:spMk id="2" creationId="{4D709E5D-B463-4C80-A6E6-8F9039EBCDB9}"/>
          </ac:spMkLst>
        </pc:spChg>
        <pc:spChg chg="mod">
          <ac:chgData name="Tim Evans" userId="69a36eef8ef823aa" providerId="LiveId" clId="{109E33E3-7E77-486A-BF3C-E93BB870F8D4}" dt="2019-11-20T15:53:39.592" v="2402" actId="692"/>
          <ac:spMkLst>
            <pc:docMk/>
            <pc:sldMk cId="2924450793" sldId="758"/>
            <ac:spMk id="3" creationId="{1F96F8A9-7E6F-47BE-8DAC-171465B3A54E}"/>
          </ac:spMkLst>
        </pc:spChg>
        <pc:spChg chg="del">
          <ac:chgData name="Tim Evans" userId="69a36eef8ef823aa" providerId="LiveId" clId="{109E33E3-7E77-486A-BF3C-E93BB870F8D4}" dt="2019-11-20T15:51:59.564" v="2238" actId="478"/>
          <ac:spMkLst>
            <pc:docMk/>
            <pc:sldMk cId="2924450793" sldId="758"/>
            <ac:spMk id="4" creationId="{97AC7E3A-1A8A-4A54-B4DE-6AC55B32CC9C}"/>
          </ac:spMkLst>
        </pc:spChg>
        <pc:spChg chg="del">
          <ac:chgData name="Tim Evans" userId="69a36eef8ef823aa" providerId="LiveId" clId="{109E33E3-7E77-486A-BF3C-E93BB870F8D4}" dt="2019-11-20T15:51:59.564" v="2238" actId="478"/>
          <ac:spMkLst>
            <pc:docMk/>
            <pc:sldMk cId="2924450793" sldId="758"/>
            <ac:spMk id="5" creationId="{A28E6C94-2EF1-4076-B1F1-A000711A59A2}"/>
          </ac:spMkLst>
        </pc:spChg>
      </pc:sldChg>
      <pc:sldChg chg="modSp add">
        <pc:chgData name="Tim Evans" userId="69a36eef8ef823aa" providerId="LiveId" clId="{109E33E3-7E77-486A-BF3C-E93BB870F8D4}" dt="2019-11-20T15:56:22.490" v="2419" actId="108"/>
        <pc:sldMkLst>
          <pc:docMk/>
          <pc:sldMk cId="4048459177" sldId="759"/>
        </pc:sldMkLst>
        <pc:spChg chg="mod">
          <ac:chgData name="Tim Evans" userId="69a36eef8ef823aa" providerId="LiveId" clId="{109E33E3-7E77-486A-BF3C-E93BB870F8D4}" dt="2019-11-20T15:56:22.490" v="2419" actId="108"/>
          <ac:spMkLst>
            <pc:docMk/>
            <pc:sldMk cId="4048459177" sldId="759"/>
            <ac:spMk id="12293" creationId="{00000000-0000-0000-0000-000000000000}"/>
          </ac:spMkLst>
        </pc:spChg>
      </pc:sldChg>
      <pc:sldChg chg="delSp modSp add modNotes">
        <pc:chgData name="Tim Evans" userId="69a36eef8ef823aa" providerId="LiveId" clId="{109E33E3-7E77-486A-BF3C-E93BB870F8D4}" dt="2019-11-20T16:08:43.859" v="2665" actId="478"/>
        <pc:sldMkLst>
          <pc:docMk/>
          <pc:sldMk cId="303509362" sldId="760"/>
        </pc:sldMkLst>
        <pc:spChg chg="mod">
          <ac:chgData name="Tim Evans" userId="69a36eef8ef823aa" providerId="LiveId" clId="{109E33E3-7E77-486A-BF3C-E93BB870F8D4}" dt="2019-11-20T16:02:07.217" v="2511" actId="1076"/>
          <ac:spMkLst>
            <pc:docMk/>
            <pc:sldMk cId="303509362" sldId="760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16:06:21.585" v="2638" actId="692"/>
          <ac:spMkLst>
            <pc:docMk/>
            <pc:sldMk cId="303509362" sldId="760"/>
            <ac:spMk id="3" creationId="{FED17A28-B283-4C7A-90D7-280DF7093C84}"/>
          </ac:spMkLst>
        </pc:spChg>
        <pc:spChg chg="del mod">
          <ac:chgData name="Tim Evans" userId="69a36eef8ef823aa" providerId="LiveId" clId="{109E33E3-7E77-486A-BF3C-E93BB870F8D4}" dt="2019-11-20T16:08:43.859" v="2665" actId="478"/>
          <ac:spMkLst>
            <pc:docMk/>
            <pc:sldMk cId="303509362" sldId="760"/>
            <ac:spMk id="4" creationId="{4A3BE6B1-2CEF-45E2-B0F1-B030BAA15A0E}"/>
          </ac:spMkLst>
        </pc:spChg>
        <pc:spChg chg="del mod">
          <ac:chgData name="Tim Evans" userId="69a36eef8ef823aa" providerId="LiveId" clId="{109E33E3-7E77-486A-BF3C-E93BB870F8D4}" dt="2019-11-20T15:57:23.211" v="2429"/>
          <ac:spMkLst>
            <pc:docMk/>
            <pc:sldMk cId="303509362" sldId="760"/>
            <ac:spMk id="5" creationId="{B56F2DBE-A462-415C-9111-60672FD7CA35}"/>
          </ac:spMkLst>
        </pc:spChg>
        <pc:spChg chg="mod">
          <ac:chgData name="Tim Evans" userId="69a36eef8ef823aa" providerId="LiveId" clId="{109E33E3-7E77-486A-BF3C-E93BB870F8D4}" dt="2019-11-20T16:08:34.114" v="2664" actId="692"/>
          <ac:spMkLst>
            <pc:docMk/>
            <pc:sldMk cId="303509362" sldId="760"/>
            <ac:spMk id="6" creationId="{40F0B9C5-4E1A-4771-9FFE-49B42D75C376}"/>
          </ac:spMkLst>
        </pc:spChg>
        <pc:picChg chg="del">
          <ac:chgData name="Tim Evans" userId="69a36eef8ef823aa" providerId="LiveId" clId="{109E33E3-7E77-486A-BF3C-E93BB870F8D4}" dt="2019-11-20T16:02:30.300" v="2515" actId="478"/>
          <ac:picMkLst>
            <pc:docMk/>
            <pc:sldMk cId="303509362" sldId="760"/>
            <ac:picMk id="7" creationId="{F85DE3C8-1BBC-4BC4-829A-1657971979DA}"/>
          </ac:picMkLst>
        </pc:picChg>
      </pc:sldChg>
      <pc:sldChg chg="addSp delSp add del">
        <pc:chgData name="Tim Evans" userId="69a36eef8ef823aa" providerId="LiveId" clId="{109E33E3-7E77-486A-BF3C-E93BB870F8D4}" dt="2019-11-20T15:56:13.072" v="2415"/>
        <pc:sldMkLst>
          <pc:docMk/>
          <pc:sldMk cId="2697653611" sldId="760"/>
        </pc:sldMkLst>
        <pc:picChg chg="add del">
          <ac:chgData name="Tim Evans" userId="69a36eef8ef823aa" providerId="LiveId" clId="{109E33E3-7E77-486A-BF3C-E93BB870F8D4}" dt="2019-11-20T15:56:12.244" v="2414"/>
          <ac:picMkLst>
            <pc:docMk/>
            <pc:sldMk cId="2697653611" sldId="760"/>
            <ac:picMk id="4" creationId="{4DBEDF36-02F9-48F9-889C-93E79E1A14DA}"/>
          </ac:picMkLst>
        </pc:picChg>
      </pc:sldChg>
      <pc:sldChg chg="modSp add">
        <pc:chgData name="Tim Evans" userId="69a36eef8ef823aa" providerId="LiveId" clId="{109E33E3-7E77-486A-BF3C-E93BB870F8D4}" dt="2019-11-20T16:01:10.146" v="2493" actId="207"/>
        <pc:sldMkLst>
          <pc:docMk/>
          <pc:sldMk cId="3258219812" sldId="761"/>
        </pc:sldMkLst>
        <pc:spChg chg="mod">
          <ac:chgData name="Tim Evans" userId="69a36eef8ef823aa" providerId="LiveId" clId="{109E33E3-7E77-486A-BF3C-E93BB870F8D4}" dt="2019-11-20T16:01:10.146" v="2493" actId="207"/>
          <ac:spMkLst>
            <pc:docMk/>
            <pc:sldMk cId="3258219812" sldId="761"/>
            <ac:spMk id="12293" creationId="{00000000-0000-0000-0000-000000000000}"/>
          </ac:spMkLst>
        </pc:spChg>
      </pc:sldChg>
      <pc:sldChg chg="add">
        <pc:chgData name="Tim Evans" userId="69a36eef8ef823aa" providerId="LiveId" clId="{109E33E3-7E77-486A-BF3C-E93BB870F8D4}" dt="2019-11-20T16:01:45.772" v="2494"/>
        <pc:sldMkLst>
          <pc:docMk/>
          <pc:sldMk cId="732064189" sldId="762"/>
        </pc:sldMkLst>
      </pc:sldChg>
      <pc:sldMasterChg chg="modSp delSldLayout modSldLayout">
        <pc:chgData name="Tim Evans" userId="69a36eef8ef823aa" providerId="LiveId" clId="{109E33E3-7E77-486A-BF3C-E93BB870F8D4}" dt="2019-11-20T12:29:52.895" v="63" actId="14100"/>
        <pc:sldMasterMkLst>
          <pc:docMk/>
          <pc:sldMasterMk cId="2585372813" sldId="2147483648"/>
        </pc:sldMasterMkLst>
        <pc:spChg chg="mod">
          <ac:chgData name="Tim Evans" userId="69a36eef8ef823aa" providerId="LiveId" clId="{109E33E3-7E77-486A-BF3C-E93BB870F8D4}" dt="2019-11-20T12:28:58.871" v="55" actId="1076"/>
          <ac:spMkLst>
            <pc:docMk/>
            <pc:sldMasterMk cId="2585372813" sldId="2147483648"/>
            <ac:spMk id="2" creationId="{00000000-0000-0000-0000-000000000000}"/>
          </ac:spMkLst>
        </pc:spChg>
        <pc:spChg chg="mod">
          <ac:chgData name="Tim Evans" userId="69a36eef8ef823aa" providerId="LiveId" clId="{109E33E3-7E77-486A-BF3C-E93BB870F8D4}" dt="2019-11-20T12:29:06.222" v="56" actId="14100"/>
          <ac:spMkLst>
            <pc:docMk/>
            <pc:sldMasterMk cId="2585372813" sldId="2147483648"/>
            <ac:spMk id="3" creationId="{00000000-0000-0000-0000-000000000000}"/>
          </ac:spMkLst>
        </pc:spChg>
        <pc:sldLayoutChg chg="delSp modSp">
          <pc:chgData name="Tim Evans" userId="69a36eef8ef823aa" providerId="LiveId" clId="{109E33E3-7E77-486A-BF3C-E93BB870F8D4}" dt="2019-11-20T12:29:27.592" v="60" actId="1076"/>
          <pc:sldLayoutMkLst>
            <pc:docMk/>
            <pc:sldMasterMk cId="2585372813" sldId="2147483648"/>
            <pc:sldLayoutMk cId="37180974" sldId="2147483649"/>
          </pc:sldLayoutMkLst>
          <pc:spChg chg="mod">
            <ac:chgData name="Tim Evans" userId="69a36eef8ef823aa" providerId="LiveId" clId="{109E33E3-7E77-486A-BF3C-E93BB870F8D4}" dt="2019-11-20T12:29:24.432" v="59" actId="1076"/>
            <ac:spMkLst>
              <pc:docMk/>
              <pc:sldMasterMk cId="2585372813" sldId="2147483648"/>
              <pc:sldLayoutMk cId="37180974" sldId="2147483649"/>
              <ac:spMk id="3" creationId="{00000000-0000-0000-0000-000000000000}"/>
            </ac:spMkLst>
          </pc:spChg>
          <pc:spChg chg="mod">
            <ac:chgData name="Tim Evans" userId="69a36eef8ef823aa" providerId="LiveId" clId="{109E33E3-7E77-486A-BF3C-E93BB870F8D4}" dt="2019-11-20T12:29:27.592" v="60" actId="1076"/>
            <ac:spMkLst>
              <pc:docMk/>
              <pc:sldMasterMk cId="2585372813" sldId="2147483648"/>
              <pc:sldLayoutMk cId="37180974" sldId="2147483649"/>
              <ac:spMk id="10" creationId="{00000000-0000-0000-0000-000000000000}"/>
            </ac:spMkLst>
          </pc:spChg>
          <pc:spChg chg="del">
            <ac:chgData name="Tim Evans" userId="69a36eef8ef823aa" providerId="LiveId" clId="{109E33E3-7E77-486A-BF3C-E93BB870F8D4}" dt="2019-11-20T12:29:14.612" v="57" actId="478"/>
            <ac:spMkLst>
              <pc:docMk/>
              <pc:sldMasterMk cId="2585372813" sldId="2147483648"/>
              <pc:sldLayoutMk cId="37180974" sldId="2147483649"/>
              <ac:spMk id="11" creationId="{00000000-0000-0000-0000-000000000000}"/>
            </ac:spMkLst>
          </pc:spChg>
          <pc:spChg chg="mod">
            <ac:chgData name="Tim Evans" userId="69a36eef8ef823aa" providerId="LiveId" clId="{109E33E3-7E77-486A-BF3C-E93BB870F8D4}" dt="2019-11-20T12:29:21.650" v="58" actId="1076"/>
            <ac:spMkLst>
              <pc:docMk/>
              <pc:sldMasterMk cId="2585372813" sldId="2147483648"/>
              <pc:sldLayoutMk cId="37180974" sldId="2147483649"/>
              <ac:spMk id="13" creationId="{00000000-0000-0000-0000-000000000000}"/>
            </ac:spMkLst>
          </pc:spChg>
        </pc:sldLayoutChg>
        <pc:sldLayoutChg chg="delSp modSp">
          <pc:chgData name="Tim Evans" userId="69a36eef8ef823aa" providerId="LiveId" clId="{109E33E3-7E77-486A-BF3C-E93BB870F8D4}" dt="2019-11-20T12:29:52.895" v="63" actId="14100"/>
          <pc:sldLayoutMkLst>
            <pc:docMk/>
            <pc:sldMasterMk cId="2585372813" sldId="2147483648"/>
            <pc:sldLayoutMk cId="1569259951" sldId="2147483650"/>
          </pc:sldLayoutMkLst>
          <pc:spChg chg="mod">
            <ac:chgData name="Tim Evans" userId="69a36eef8ef823aa" providerId="LiveId" clId="{109E33E3-7E77-486A-BF3C-E93BB870F8D4}" dt="2019-11-20T12:29:52.895" v="63" actId="14100"/>
            <ac:spMkLst>
              <pc:docMk/>
              <pc:sldMasterMk cId="2585372813" sldId="2147483648"/>
              <pc:sldLayoutMk cId="1569259951" sldId="2147483650"/>
              <ac:spMk id="3" creationId="{00000000-0000-0000-0000-000000000000}"/>
            </ac:spMkLst>
          </pc:spChg>
          <pc:spChg chg="del">
            <ac:chgData name="Tim Evans" userId="69a36eef8ef823aa" providerId="LiveId" clId="{109E33E3-7E77-486A-BF3C-E93BB870F8D4}" dt="2019-11-20T12:29:35.277" v="61" actId="478"/>
            <ac:spMkLst>
              <pc:docMk/>
              <pc:sldMasterMk cId="2585372813" sldId="2147483648"/>
              <pc:sldLayoutMk cId="1569259951" sldId="2147483650"/>
              <ac:spMk id="6" creationId="{00000000-0000-0000-0000-000000000000}"/>
            </ac:spMkLst>
          </pc:spChg>
          <pc:spChg chg="del">
            <ac:chgData name="Tim Evans" userId="69a36eef8ef823aa" providerId="LiveId" clId="{109E33E3-7E77-486A-BF3C-E93BB870F8D4}" dt="2019-11-20T12:29:35.277" v="61" actId="478"/>
            <ac:spMkLst>
              <pc:docMk/>
              <pc:sldMasterMk cId="2585372813" sldId="2147483648"/>
              <pc:sldLayoutMk cId="1569259951" sldId="2147483650"/>
              <ac:spMk id="9" creationId="{00000000-0000-0000-0000-000000000000}"/>
            </ac:spMkLst>
          </pc:spChg>
        </pc:sldLayoutChg>
        <pc:sldLayoutChg chg="delSp">
          <pc:chgData name="Tim Evans" userId="69a36eef8ef823aa" providerId="LiveId" clId="{109E33E3-7E77-486A-BF3C-E93BB870F8D4}" dt="2019-11-20T12:29:43.728" v="62" actId="478"/>
          <pc:sldLayoutMkLst>
            <pc:docMk/>
            <pc:sldMasterMk cId="2585372813" sldId="2147483648"/>
            <pc:sldLayoutMk cId="1372030003" sldId="2147483656"/>
          </pc:sldLayoutMkLst>
          <pc:spChg chg="del">
            <ac:chgData name="Tim Evans" userId="69a36eef8ef823aa" providerId="LiveId" clId="{109E33E3-7E77-486A-BF3C-E93BB870F8D4}" dt="2019-11-20T12:29:43.728" v="62" actId="478"/>
            <ac:spMkLst>
              <pc:docMk/>
              <pc:sldMasterMk cId="2585372813" sldId="2147483648"/>
              <pc:sldLayoutMk cId="1372030003" sldId="2147483656"/>
              <ac:spMk id="11" creationId="{00000000-0000-0000-0000-000000000000}"/>
            </ac:spMkLst>
          </pc:spChg>
          <pc:spChg chg="del">
            <ac:chgData name="Tim Evans" userId="69a36eef8ef823aa" providerId="LiveId" clId="{109E33E3-7E77-486A-BF3C-E93BB870F8D4}" dt="2019-11-20T12:29:43.728" v="62" actId="478"/>
            <ac:spMkLst>
              <pc:docMk/>
              <pc:sldMasterMk cId="2585372813" sldId="2147483648"/>
              <pc:sldLayoutMk cId="1372030003" sldId="2147483656"/>
              <ac:spMk id="12" creationId="{00000000-0000-0000-0000-000000000000}"/>
            </ac:spMkLst>
          </pc:spChg>
        </pc:sldLayoutChg>
        <pc:sldLayoutChg chg="del">
          <pc:chgData name="Tim Evans" userId="69a36eef8ef823aa" providerId="LiveId" clId="{109E33E3-7E77-486A-BF3C-E93BB870F8D4}" dt="2019-11-20T08:00:48.363" v="4" actId="2696"/>
          <pc:sldLayoutMkLst>
            <pc:docMk/>
            <pc:sldMasterMk cId="2585372813" sldId="2147483648"/>
            <pc:sldLayoutMk cId="1047947858" sldId="2147483662"/>
          </pc:sldLayoutMkLst>
        </pc:sldLayoutChg>
      </pc:sldMasterChg>
    </pc:docChg>
  </pc:docChgLst>
  <pc:docChgLst>
    <pc:chgData name="Tim Evans" userId="69a36eef8ef823aa" providerId="LiveId" clId="{75B67564-5FA2-4955-B060-3201C58F05C5}"/>
    <pc:docChg chg="undo custSel addSld delSld modSld sldOrd">
      <pc:chgData name="Tim Evans" userId="69a36eef8ef823aa" providerId="LiveId" clId="{75B67564-5FA2-4955-B060-3201C58F05C5}" dt="2019-08-28T12:17:53.945" v="1081" actId="478"/>
      <pc:docMkLst>
        <pc:docMk/>
      </pc:docMkLst>
      <pc:sldChg chg="ord">
        <pc:chgData name="Tim Evans" userId="69a36eef8ef823aa" providerId="LiveId" clId="{75B67564-5FA2-4955-B060-3201C58F05C5}" dt="2019-08-28T09:47:34.376" v="72"/>
        <pc:sldMkLst>
          <pc:docMk/>
          <pc:sldMk cId="1285792945" sldId="269"/>
        </pc:sldMkLst>
      </pc:sldChg>
      <pc:sldChg chg="addSp modSp">
        <pc:chgData name="Tim Evans" userId="69a36eef8ef823aa" providerId="LiveId" clId="{75B67564-5FA2-4955-B060-3201C58F05C5}" dt="2019-08-28T09:46:28.268" v="71" actId="207"/>
        <pc:sldMkLst>
          <pc:docMk/>
          <pc:sldMk cId="1175663618" sldId="270"/>
        </pc:sldMkLst>
        <pc:spChg chg="add mod">
          <ac:chgData name="Tim Evans" userId="69a36eef8ef823aa" providerId="LiveId" clId="{75B67564-5FA2-4955-B060-3201C58F05C5}" dt="2019-08-28T09:46:28.268" v="71" actId="207"/>
          <ac:spMkLst>
            <pc:docMk/>
            <pc:sldMk cId="1175663618" sldId="270"/>
            <ac:spMk id="3" creationId="{6D6A843B-B96E-4B3C-A9A4-EC6D45ABFD7F}"/>
          </ac:spMkLst>
        </pc:spChg>
        <pc:spChg chg="add mod">
          <ac:chgData name="Tim Evans" userId="69a36eef8ef823aa" providerId="LiveId" clId="{75B67564-5FA2-4955-B060-3201C58F05C5}" dt="2019-08-28T09:46:23.190" v="70" actId="207"/>
          <ac:spMkLst>
            <pc:docMk/>
            <pc:sldMk cId="1175663618" sldId="270"/>
            <ac:spMk id="25" creationId="{29ED3835-4F2E-4ABF-BFD0-142F7709BE6C}"/>
          </ac:spMkLst>
        </pc:spChg>
        <pc:spChg chg="mod">
          <ac:chgData name="Tim Evans" userId="69a36eef8ef823aa" providerId="LiveId" clId="{75B67564-5FA2-4955-B060-3201C58F05C5}" dt="2019-08-28T09:45:04.992" v="49" actId="20577"/>
          <ac:spMkLst>
            <pc:docMk/>
            <pc:sldMk cId="1175663618" sldId="270"/>
            <ac:spMk id="46" creationId="{94A3B822-547D-426F-9643-B42E94ADF77F}"/>
          </ac:spMkLst>
        </pc:spChg>
      </pc:sldChg>
      <pc:sldChg chg="addSp modSp ord">
        <pc:chgData name="Tim Evans" userId="69a36eef8ef823aa" providerId="LiveId" clId="{75B67564-5FA2-4955-B060-3201C58F05C5}" dt="2019-08-28T09:43:08.763" v="46"/>
        <pc:sldMkLst>
          <pc:docMk/>
          <pc:sldMk cId="1906397810" sldId="284"/>
        </pc:sldMkLst>
        <pc:spChg chg="add mod">
          <ac:chgData name="Tim Evans" userId="69a36eef8ef823aa" providerId="LiveId" clId="{75B67564-5FA2-4955-B060-3201C58F05C5}" dt="2019-08-28T09:42:50.046" v="45" actId="1076"/>
          <ac:spMkLst>
            <pc:docMk/>
            <pc:sldMk cId="1906397810" sldId="284"/>
            <ac:spMk id="3" creationId="{40D63B16-2DF6-4176-8BB1-62438D14D6BD}"/>
          </ac:spMkLst>
        </pc:spChg>
      </pc:sldChg>
      <pc:sldChg chg="modSp">
        <pc:chgData name="Tim Evans" userId="69a36eef8ef823aa" providerId="LiveId" clId="{75B67564-5FA2-4955-B060-3201C58F05C5}" dt="2019-08-28T09:51:26.968" v="81" actId="14100"/>
        <pc:sldMkLst>
          <pc:docMk/>
          <pc:sldMk cId="1261201204" sldId="292"/>
        </pc:sldMkLst>
        <pc:spChg chg="mod">
          <ac:chgData name="Tim Evans" userId="69a36eef8ef823aa" providerId="LiveId" clId="{75B67564-5FA2-4955-B060-3201C58F05C5}" dt="2019-08-28T09:49:51.120" v="73" actId="14100"/>
          <ac:spMkLst>
            <pc:docMk/>
            <pc:sldMk cId="1261201204" sldId="292"/>
            <ac:spMk id="3" creationId="{D8A45158-A4A3-45F7-A051-5CCA6066358E}"/>
          </ac:spMkLst>
        </pc:spChg>
        <pc:spChg chg="mod">
          <ac:chgData name="Tim Evans" userId="69a36eef8ef823aa" providerId="LiveId" clId="{75B67564-5FA2-4955-B060-3201C58F05C5}" dt="2019-08-28T09:50:08.536" v="75" actId="14100"/>
          <ac:spMkLst>
            <pc:docMk/>
            <pc:sldMk cId="1261201204" sldId="292"/>
            <ac:spMk id="12" creationId="{6B06C682-F0D3-4098-ABCD-8B2EEAB16178}"/>
          </ac:spMkLst>
        </pc:spChg>
        <pc:spChg chg="mod">
          <ac:chgData name="Tim Evans" userId="69a36eef8ef823aa" providerId="LiveId" clId="{75B67564-5FA2-4955-B060-3201C58F05C5}" dt="2019-08-28T09:50:28.800" v="78" actId="1076"/>
          <ac:spMkLst>
            <pc:docMk/>
            <pc:sldMk cId="1261201204" sldId="292"/>
            <ac:spMk id="17" creationId="{B780D4BA-3565-4127-B05C-56C627990959}"/>
          </ac:spMkLst>
        </pc:spChg>
        <pc:spChg chg="mod">
          <ac:chgData name="Tim Evans" userId="69a36eef8ef823aa" providerId="LiveId" clId="{75B67564-5FA2-4955-B060-3201C58F05C5}" dt="2019-08-28T09:51:22.047" v="80" actId="1076"/>
          <ac:spMkLst>
            <pc:docMk/>
            <pc:sldMk cId="1261201204" sldId="292"/>
            <ac:spMk id="39" creationId="{C6F9F714-B965-47BB-9D5F-A6520BAC5EE7}"/>
          </ac:spMkLst>
        </pc:spChg>
        <pc:cxnChg chg="mod">
          <ac:chgData name="Tim Evans" userId="69a36eef8ef823aa" providerId="LiveId" clId="{75B67564-5FA2-4955-B060-3201C58F05C5}" dt="2019-08-28T09:50:21.223" v="77" actId="14100"/>
          <ac:cxnSpMkLst>
            <pc:docMk/>
            <pc:sldMk cId="1261201204" sldId="292"/>
            <ac:cxnSpMk id="11" creationId="{C911ABCC-9498-4A38-BCF0-4F8EA6275BE8}"/>
          </ac:cxnSpMkLst>
        </pc:cxnChg>
        <pc:cxnChg chg="mod">
          <ac:chgData name="Tim Evans" userId="69a36eef8ef823aa" providerId="LiveId" clId="{75B67564-5FA2-4955-B060-3201C58F05C5}" dt="2019-08-28T09:50:34.488" v="79" actId="14100"/>
          <ac:cxnSpMkLst>
            <pc:docMk/>
            <pc:sldMk cId="1261201204" sldId="292"/>
            <ac:cxnSpMk id="14" creationId="{9D68C34C-DB51-4CC7-AE69-C0B0AB37C22E}"/>
          </ac:cxnSpMkLst>
        </pc:cxnChg>
        <pc:cxnChg chg="mod">
          <ac:chgData name="Tim Evans" userId="69a36eef8ef823aa" providerId="LiveId" clId="{75B67564-5FA2-4955-B060-3201C58F05C5}" dt="2019-08-28T09:51:26.968" v="81" actId="14100"/>
          <ac:cxnSpMkLst>
            <pc:docMk/>
            <pc:sldMk cId="1261201204" sldId="292"/>
            <ac:cxnSpMk id="38" creationId="{3CA0804D-7713-495B-9970-3A81EAFCC843}"/>
          </ac:cxnSpMkLst>
        </pc:cxnChg>
      </pc:sldChg>
      <pc:sldChg chg="addSp delSp modSp add addAnim delAnim modAnim">
        <pc:chgData name="Tim Evans" userId="69a36eef8ef823aa" providerId="LiveId" clId="{75B67564-5FA2-4955-B060-3201C58F05C5}" dt="2019-08-28T12:08:39.130" v="978" actId="20577"/>
        <pc:sldMkLst>
          <pc:docMk/>
          <pc:sldMk cId="3980117089" sldId="293"/>
        </pc:sldMkLst>
        <pc:spChg chg="mod">
          <ac:chgData name="Tim Evans" userId="69a36eef8ef823aa" providerId="LiveId" clId="{75B67564-5FA2-4955-B060-3201C58F05C5}" dt="2019-08-28T10:15:55.471" v="349" actId="1076"/>
          <ac:spMkLst>
            <pc:docMk/>
            <pc:sldMk cId="3980117089" sldId="293"/>
            <ac:spMk id="3" creationId="{D8A45158-A4A3-45F7-A051-5CCA6066358E}"/>
          </ac:spMkLst>
        </pc:spChg>
        <pc:spChg chg="add mod">
          <ac:chgData name="Tim Evans" userId="69a36eef8ef823aa" providerId="LiveId" clId="{75B67564-5FA2-4955-B060-3201C58F05C5}" dt="2019-08-28T10:11:13.929" v="261" actId="1076"/>
          <ac:spMkLst>
            <pc:docMk/>
            <pc:sldMk cId="3980117089" sldId="293"/>
            <ac:spMk id="4" creationId="{64E08481-032D-44D7-BEC9-004ABF25AF10}"/>
          </ac:spMkLst>
        </pc:spChg>
        <pc:spChg chg="del mod">
          <ac:chgData name="Tim Evans" userId="69a36eef8ef823aa" providerId="LiveId" clId="{75B67564-5FA2-4955-B060-3201C58F05C5}" dt="2019-08-28T10:16:29.047" v="353" actId="478"/>
          <ac:spMkLst>
            <pc:docMk/>
            <pc:sldMk cId="3980117089" sldId="293"/>
            <ac:spMk id="5" creationId="{00000000-0000-0000-0000-000000000000}"/>
          </ac:spMkLst>
        </pc:spChg>
        <pc:spChg chg="add del mod">
          <ac:chgData name="Tim Evans" userId="69a36eef8ef823aa" providerId="LiveId" clId="{75B67564-5FA2-4955-B060-3201C58F05C5}" dt="2019-08-28T12:08:39.130" v="978" actId="20577"/>
          <ac:spMkLst>
            <pc:docMk/>
            <pc:sldMk cId="3980117089" sldId="293"/>
            <ac:spMk id="6" creationId="{97909F47-0A80-453A-9312-96DE8A4850B4}"/>
          </ac:spMkLst>
        </pc:spChg>
        <pc:spChg chg="mod">
          <ac:chgData name="Tim Evans" userId="69a36eef8ef823aa" providerId="LiveId" clId="{75B67564-5FA2-4955-B060-3201C58F05C5}" dt="2019-08-28T10:08:26.205" v="245" actId="1076"/>
          <ac:spMkLst>
            <pc:docMk/>
            <pc:sldMk cId="3980117089" sldId="293"/>
            <ac:spMk id="12" creationId="{6B06C682-F0D3-4098-ABCD-8B2EEAB16178}"/>
          </ac:spMkLst>
        </pc:spChg>
        <pc:spChg chg="del mod">
          <ac:chgData name="Tim Evans" userId="69a36eef8ef823aa" providerId="LiveId" clId="{75B67564-5FA2-4955-B060-3201C58F05C5}" dt="2019-08-28T10:20:07.781" v="443" actId="478"/>
          <ac:spMkLst>
            <pc:docMk/>
            <pc:sldMk cId="3980117089" sldId="293"/>
            <ac:spMk id="16" creationId="{C3E7ABA1-87DE-4163-A668-94C9BF214E11}"/>
          </ac:spMkLst>
        </pc:spChg>
        <pc:spChg chg="mod">
          <ac:chgData name="Tim Evans" userId="69a36eef8ef823aa" providerId="LiveId" clId="{75B67564-5FA2-4955-B060-3201C58F05C5}" dt="2019-08-28T10:21:55.613" v="455" actId="1076"/>
          <ac:spMkLst>
            <pc:docMk/>
            <pc:sldMk cId="3980117089" sldId="293"/>
            <ac:spMk id="17" creationId="{B780D4BA-3565-4127-B05C-56C627990959}"/>
          </ac:spMkLst>
        </pc:spChg>
        <pc:spChg chg="del mod">
          <ac:chgData name="Tim Evans" userId="69a36eef8ef823aa" providerId="LiveId" clId="{75B67564-5FA2-4955-B060-3201C58F05C5}" dt="2019-08-28T10:10:44.961" v="259" actId="478"/>
          <ac:spMkLst>
            <pc:docMk/>
            <pc:sldMk cId="3980117089" sldId="293"/>
            <ac:spMk id="19" creationId="{35991A90-0125-4096-AE71-9E30EF0CDF60}"/>
          </ac:spMkLst>
        </pc:spChg>
        <pc:spChg chg="del">
          <ac:chgData name="Tim Evans" userId="69a36eef8ef823aa" providerId="LiveId" clId="{75B67564-5FA2-4955-B060-3201C58F05C5}" dt="2019-08-28T10:16:20.594" v="351" actId="478"/>
          <ac:spMkLst>
            <pc:docMk/>
            <pc:sldMk cId="3980117089" sldId="293"/>
            <ac:spMk id="22" creationId="{F7A9C249-B24A-416D-A3FF-FDFA4C1496E4}"/>
          </ac:spMkLst>
        </pc:spChg>
        <pc:spChg chg="mod">
          <ac:chgData name="Tim Evans" userId="69a36eef8ef823aa" providerId="LiveId" clId="{75B67564-5FA2-4955-B060-3201C58F05C5}" dt="2019-08-28T10:19:36.690" v="438" actId="208"/>
          <ac:spMkLst>
            <pc:docMk/>
            <pc:sldMk cId="3980117089" sldId="293"/>
            <ac:spMk id="24" creationId="{1D555D20-3F9A-4E46-AFA1-16FFF97BBDF1}"/>
          </ac:spMkLst>
        </pc:spChg>
        <pc:spChg chg="del mod">
          <ac:chgData name="Tim Evans" userId="69a36eef8ef823aa" providerId="LiveId" clId="{75B67564-5FA2-4955-B060-3201C58F05C5}" dt="2019-08-28T10:14:20.731" v="344" actId="478"/>
          <ac:spMkLst>
            <pc:docMk/>
            <pc:sldMk cId="3980117089" sldId="293"/>
            <ac:spMk id="26" creationId="{52A43181-81E2-48F6-8F0B-F28C9F2A8F18}"/>
          </ac:spMkLst>
        </pc:spChg>
        <pc:spChg chg="del mod">
          <ac:chgData name="Tim Evans" userId="69a36eef8ef823aa" providerId="LiveId" clId="{75B67564-5FA2-4955-B060-3201C58F05C5}" dt="2019-08-28T10:14:15.169" v="343" actId="478"/>
          <ac:spMkLst>
            <pc:docMk/>
            <pc:sldMk cId="3980117089" sldId="293"/>
            <ac:spMk id="39" creationId="{C6F9F714-B965-47BB-9D5F-A6520BAC5EE7}"/>
          </ac:spMkLst>
        </pc:spChg>
        <pc:spChg chg="del mod">
          <ac:chgData name="Tim Evans" userId="69a36eef8ef823aa" providerId="LiveId" clId="{75B67564-5FA2-4955-B060-3201C58F05C5}" dt="2019-08-28T09:59:15.719" v="138"/>
          <ac:spMkLst>
            <pc:docMk/>
            <pc:sldMk cId="3980117089" sldId="293"/>
            <ac:spMk id="42" creationId="{5AC6CF30-7557-45C3-B258-329BACAEF796}"/>
          </ac:spMkLst>
        </pc:spChg>
        <pc:spChg chg="add del mod">
          <ac:chgData name="Tim Evans" userId="69a36eef8ef823aa" providerId="LiveId" clId="{75B67564-5FA2-4955-B060-3201C58F05C5}" dt="2019-08-28T10:12:49.922" v="316"/>
          <ac:spMkLst>
            <pc:docMk/>
            <pc:sldMk cId="3980117089" sldId="293"/>
            <ac:spMk id="43" creationId="{D2AC7F3C-88F7-4B3D-8BE4-98E468A2D390}"/>
          </ac:spMkLst>
        </pc:spChg>
        <pc:spChg chg="add">
          <ac:chgData name="Tim Evans" userId="69a36eef8ef823aa" providerId="LiveId" clId="{75B67564-5FA2-4955-B060-3201C58F05C5}" dt="2019-08-28T10:12:51.250" v="317"/>
          <ac:spMkLst>
            <pc:docMk/>
            <pc:sldMk cId="3980117089" sldId="293"/>
            <ac:spMk id="45" creationId="{7AB22B32-5084-4061-BD1F-9D9AF19B4B4F}"/>
          </ac:spMkLst>
        </pc:spChg>
        <pc:spChg chg="add mod">
          <ac:chgData name="Tim Evans" userId="69a36eef8ef823aa" providerId="LiveId" clId="{75B67564-5FA2-4955-B060-3201C58F05C5}" dt="2019-08-28T10:14:03.576" v="340" actId="1076"/>
          <ac:spMkLst>
            <pc:docMk/>
            <pc:sldMk cId="3980117089" sldId="293"/>
            <ac:spMk id="46" creationId="{F0D754D7-5A21-4B32-9A40-A37953568F7C}"/>
          </ac:spMkLst>
        </pc:spChg>
        <pc:spChg chg="add mod">
          <ac:chgData name="Tim Evans" userId="69a36eef8ef823aa" providerId="LiveId" clId="{75B67564-5FA2-4955-B060-3201C58F05C5}" dt="2019-08-28T10:16:29.047" v="353" actId="478"/>
          <ac:spMkLst>
            <pc:docMk/>
            <pc:sldMk cId="3980117089" sldId="293"/>
            <ac:spMk id="50" creationId="{9F418D7A-5B5D-43D6-AEFE-4C23D903F3B3}"/>
          </ac:spMkLst>
        </pc:spChg>
        <pc:spChg chg="del">
          <ac:chgData name="Tim Evans" userId="69a36eef8ef823aa" providerId="LiveId" clId="{75B67564-5FA2-4955-B060-3201C58F05C5}" dt="2019-08-28T10:16:10.517" v="350" actId="478"/>
          <ac:spMkLst>
            <pc:docMk/>
            <pc:sldMk cId="3980117089" sldId="293"/>
            <ac:spMk id="55" creationId="{B3209705-C490-40E8-8C1F-7C52B7E81A61}"/>
          </ac:spMkLst>
        </pc:spChg>
        <pc:cxnChg chg="mod">
          <ac:chgData name="Tim Evans" userId="69a36eef8ef823aa" providerId="LiveId" clId="{75B67564-5FA2-4955-B060-3201C58F05C5}" dt="2019-08-28T10:09:35.340" v="251" actId="14100"/>
          <ac:cxnSpMkLst>
            <pc:docMk/>
            <pc:sldMk cId="3980117089" sldId="293"/>
            <ac:cxnSpMk id="11" creationId="{C911ABCC-9498-4A38-BCF0-4F8EA6275BE8}"/>
          </ac:cxnSpMkLst>
        </pc:cxnChg>
        <pc:cxnChg chg="mod">
          <ac:chgData name="Tim Evans" userId="69a36eef8ef823aa" providerId="LiveId" clId="{75B67564-5FA2-4955-B060-3201C58F05C5}" dt="2019-08-28T10:11:31.647" v="263" actId="14100"/>
          <ac:cxnSpMkLst>
            <pc:docMk/>
            <pc:sldMk cId="3980117089" sldId="293"/>
            <ac:cxnSpMk id="14" creationId="{9D68C34C-DB51-4CC7-AE69-C0B0AB37C22E}"/>
          </ac:cxnSpMkLst>
        </pc:cxnChg>
        <pc:cxnChg chg="mod">
          <ac:chgData name="Tim Evans" userId="69a36eef8ef823aa" providerId="LiveId" clId="{75B67564-5FA2-4955-B060-3201C58F05C5}" dt="2019-08-28T10:19:49.751" v="440" actId="14100"/>
          <ac:cxnSpMkLst>
            <pc:docMk/>
            <pc:sldMk cId="3980117089" sldId="293"/>
            <ac:cxnSpMk id="18" creationId="{A1AEC29B-A8ED-4143-8B53-8B5B0C9234C6}"/>
          </ac:cxnSpMkLst>
        </pc:cxnChg>
        <pc:cxnChg chg="del mod">
          <ac:chgData name="Tim Evans" userId="69a36eef8ef823aa" providerId="LiveId" clId="{75B67564-5FA2-4955-B060-3201C58F05C5}" dt="2019-08-28T10:20:10.266" v="444" actId="478"/>
          <ac:cxnSpMkLst>
            <pc:docMk/>
            <pc:sldMk cId="3980117089" sldId="293"/>
            <ac:cxnSpMk id="20" creationId="{69C24A40-08C1-4801-AB97-C40947563AC9}"/>
          </ac:cxnSpMkLst>
        </pc:cxnChg>
        <pc:cxnChg chg="add mod">
          <ac:chgData name="Tim Evans" userId="69a36eef8ef823aa" providerId="LiveId" clId="{75B67564-5FA2-4955-B060-3201C58F05C5}" dt="2019-08-28T10:21:19.147" v="454" actId="1076"/>
          <ac:cxnSpMkLst>
            <pc:docMk/>
            <pc:sldMk cId="3980117089" sldId="293"/>
            <ac:cxnSpMk id="29" creationId="{BB34DFCF-98B2-4FB9-8364-3087DDF7AE1F}"/>
          </ac:cxnSpMkLst>
        </pc:cxnChg>
        <pc:cxnChg chg="add mod">
          <ac:chgData name="Tim Evans" userId="69a36eef8ef823aa" providerId="LiveId" clId="{75B67564-5FA2-4955-B060-3201C58F05C5}" dt="2019-08-28T10:09:45.543" v="253" actId="14100"/>
          <ac:cxnSpMkLst>
            <pc:docMk/>
            <pc:sldMk cId="3980117089" sldId="293"/>
            <ac:cxnSpMk id="32" creationId="{0A6F8CBE-C9B5-418D-85CD-BB34FD7AB470}"/>
          </ac:cxnSpMkLst>
        </pc:cxnChg>
        <pc:cxnChg chg="del mod">
          <ac:chgData name="Tim Evans" userId="69a36eef8ef823aa" providerId="LiveId" clId="{75B67564-5FA2-4955-B060-3201C58F05C5}" dt="2019-08-28T10:20:12.797" v="445" actId="478"/>
          <ac:cxnSpMkLst>
            <pc:docMk/>
            <pc:sldMk cId="3980117089" sldId="293"/>
            <ac:cxnSpMk id="38" creationId="{3CA0804D-7713-495B-9970-3A81EAFCC843}"/>
          </ac:cxnSpMkLst>
        </pc:cxnChg>
        <pc:cxnChg chg="mod">
          <ac:chgData name="Tim Evans" userId="69a36eef8ef823aa" providerId="LiveId" clId="{75B67564-5FA2-4955-B060-3201C58F05C5}" dt="2019-08-28T10:12:46.648" v="315"/>
          <ac:cxnSpMkLst>
            <pc:docMk/>
            <pc:sldMk cId="3980117089" sldId="293"/>
            <ac:cxnSpMk id="44" creationId="{01D1ABAB-0561-4046-9249-44BB5B4FFEF4}"/>
          </ac:cxnSpMkLst>
        </pc:cxnChg>
        <pc:cxnChg chg="mod">
          <ac:chgData name="Tim Evans" userId="69a36eef8ef823aa" providerId="LiveId" clId="{75B67564-5FA2-4955-B060-3201C58F05C5}" dt="2019-08-28T10:14:07.388" v="341" actId="14100"/>
          <ac:cxnSpMkLst>
            <pc:docMk/>
            <pc:sldMk cId="3980117089" sldId="293"/>
            <ac:cxnSpMk id="47" creationId="{208B65A2-C91C-4718-9738-CD26200A41AB}"/>
          </ac:cxnSpMkLst>
        </pc:cxnChg>
      </pc:sldChg>
      <pc:sldChg chg="addSp delSp modSp add delAnim modAnim">
        <pc:chgData name="Tim Evans" userId="69a36eef8ef823aa" providerId="LiveId" clId="{75B67564-5FA2-4955-B060-3201C58F05C5}" dt="2019-08-28T12:05:57.469" v="963" actId="20577"/>
        <pc:sldMkLst>
          <pc:docMk/>
          <pc:sldMk cId="699303024" sldId="294"/>
        </pc:sldMkLst>
        <pc:spChg chg="del mod">
          <ac:chgData name="Tim Evans" userId="69a36eef8ef823aa" providerId="LiveId" clId="{75B67564-5FA2-4955-B060-3201C58F05C5}" dt="2019-08-28T12:02:14.529" v="880"/>
          <ac:spMkLst>
            <pc:docMk/>
            <pc:sldMk cId="699303024" sldId="294"/>
            <ac:spMk id="4" creationId="{64E08481-032D-44D7-BEC9-004ABF25AF10}"/>
          </ac:spMkLst>
        </pc:spChg>
        <pc:spChg chg="del mod">
          <ac:chgData name="Tim Evans" userId="69a36eef8ef823aa" providerId="LiveId" clId="{75B67564-5FA2-4955-B060-3201C58F05C5}" dt="2019-08-28T12:02:48.870" v="886" actId="478"/>
          <ac:spMkLst>
            <pc:docMk/>
            <pc:sldMk cId="699303024" sldId="294"/>
            <ac:spMk id="6" creationId="{97909F47-0A80-453A-9312-96DE8A4850B4}"/>
          </ac:spMkLst>
        </pc:spChg>
        <pc:spChg chg="mod">
          <ac:chgData name="Tim Evans" userId="69a36eef8ef823aa" providerId="LiveId" clId="{75B67564-5FA2-4955-B060-3201C58F05C5}" dt="2019-08-28T12:03:57.676" v="948" actId="207"/>
          <ac:spMkLst>
            <pc:docMk/>
            <pc:sldMk cId="699303024" sldId="294"/>
            <ac:spMk id="12" creationId="{6B06C682-F0D3-4098-ABCD-8B2EEAB16178}"/>
          </ac:spMkLst>
        </pc:spChg>
        <pc:spChg chg="del mod">
          <ac:chgData name="Tim Evans" userId="69a36eef8ef823aa" providerId="LiveId" clId="{75B67564-5FA2-4955-B060-3201C58F05C5}" dt="2019-08-28T12:02:14.513" v="878" actId="478"/>
          <ac:spMkLst>
            <pc:docMk/>
            <pc:sldMk cId="699303024" sldId="294"/>
            <ac:spMk id="17" creationId="{B780D4BA-3565-4127-B05C-56C627990959}"/>
          </ac:spMkLst>
        </pc:spChg>
        <pc:spChg chg="add mod">
          <ac:chgData name="Tim Evans" userId="69a36eef8ef823aa" providerId="LiveId" clId="{75B67564-5FA2-4955-B060-3201C58F05C5}" dt="2019-08-28T12:05:57.469" v="963" actId="20577"/>
          <ac:spMkLst>
            <pc:docMk/>
            <pc:sldMk cId="699303024" sldId="294"/>
            <ac:spMk id="20" creationId="{4AC19FD3-370B-44E9-9112-8AE1257CC69D}"/>
          </ac:spMkLst>
        </pc:spChg>
        <pc:spChg chg="del">
          <ac:chgData name="Tim Evans" userId="69a36eef8ef823aa" providerId="LiveId" clId="{75B67564-5FA2-4955-B060-3201C58F05C5}" dt="2019-08-28T11:53:39.127" v="497" actId="478"/>
          <ac:spMkLst>
            <pc:docMk/>
            <pc:sldMk cId="699303024" sldId="294"/>
            <ac:spMk id="24" creationId="{1D555D20-3F9A-4E46-AFA1-16FFF97BBDF1}"/>
          </ac:spMkLst>
        </pc:spChg>
        <pc:spChg chg="del">
          <ac:chgData name="Tim Evans" userId="69a36eef8ef823aa" providerId="LiveId" clId="{75B67564-5FA2-4955-B060-3201C58F05C5}" dt="2019-08-28T11:53:39.127" v="497" actId="478"/>
          <ac:spMkLst>
            <pc:docMk/>
            <pc:sldMk cId="699303024" sldId="294"/>
            <ac:spMk id="45" creationId="{7AB22B32-5084-4061-BD1F-9D9AF19B4B4F}"/>
          </ac:spMkLst>
        </pc:spChg>
        <pc:spChg chg="del">
          <ac:chgData name="Tim Evans" userId="69a36eef8ef823aa" providerId="LiveId" clId="{75B67564-5FA2-4955-B060-3201C58F05C5}" dt="2019-08-28T11:53:39.127" v="497" actId="478"/>
          <ac:spMkLst>
            <pc:docMk/>
            <pc:sldMk cId="699303024" sldId="294"/>
            <ac:spMk id="46" creationId="{F0D754D7-5A21-4B32-9A40-A37953568F7C}"/>
          </ac:spMkLst>
        </pc:spChg>
        <pc:spChg chg="del">
          <ac:chgData name="Tim Evans" userId="69a36eef8ef823aa" providerId="LiveId" clId="{75B67564-5FA2-4955-B060-3201C58F05C5}" dt="2019-08-28T11:53:39.127" v="497" actId="478"/>
          <ac:spMkLst>
            <pc:docMk/>
            <pc:sldMk cId="699303024" sldId="294"/>
            <ac:spMk id="50" creationId="{9F418D7A-5B5D-43D6-AEFE-4C23D903F3B3}"/>
          </ac:spMkLst>
        </pc:spChg>
        <pc:cxnChg chg="del mod">
          <ac:chgData name="Tim Evans" userId="69a36eef8ef823aa" providerId="LiveId" clId="{75B67564-5FA2-4955-B060-3201C58F05C5}" dt="2019-08-28T11:55:21.157" v="586" actId="478"/>
          <ac:cxnSpMkLst>
            <pc:docMk/>
            <pc:sldMk cId="699303024" sldId="294"/>
            <ac:cxnSpMk id="11" creationId="{C911ABCC-9498-4A38-BCF0-4F8EA6275BE8}"/>
          </ac:cxnSpMkLst>
        </pc:cxnChg>
        <pc:cxnChg chg="del mod">
          <ac:chgData name="Tim Evans" userId="69a36eef8ef823aa" providerId="LiveId" clId="{75B67564-5FA2-4955-B060-3201C58F05C5}" dt="2019-08-28T11:53:39.127" v="497" actId="478"/>
          <ac:cxnSpMkLst>
            <pc:docMk/>
            <pc:sldMk cId="699303024" sldId="294"/>
            <ac:cxnSpMk id="18" creationId="{A1AEC29B-A8ED-4143-8B53-8B5B0C9234C6}"/>
          </ac:cxnSpMkLst>
        </pc:cxnChg>
        <pc:cxnChg chg="del">
          <ac:chgData name="Tim Evans" userId="69a36eef8ef823aa" providerId="LiveId" clId="{75B67564-5FA2-4955-B060-3201C58F05C5}" dt="2019-08-28T11:53:39.127" v="497" actId="478"/>
          <ac:cxnSpMkLst>
            <pc:docMk/>
            <pc:sldMk cId="699303024" sldId="294"/>
            <ac:cxnSpMk id="44" creationId="{01D1ABAB-0561-4046-9249-44BB5B4FFEF4}"/>
          </ac:cxnSpMkLst>
        </pc:cxnChg>
        <pc:cxnChg chg="del mod">
          <ac:chgData name="Tim Evans" userId="69a36eef8ef823aa" providerId="LiveId" clId="{75B67564-5FA2-4955-B060-3201C58F05C5}" dt="2019-08-28T11:53:39.127" v="497" actId="478"/>
          <ac:cxnSpMkLst>
            <pc:docMk/>
            <pc:sldMk cId="699303024" sldId="294"/>
            <ac:cxnSpMk id="47" creationId="{208B65A2-C91C-4718-9738-CD26200A41AB}"/>
          </ac:cxnSpMkLst>
        </pc:cxnChg>
      </pc:sldChg>
      <pc:sldChg chg="add del">
        <pc:chgData name="Tim Evans" userId="69a36eef8ef823aa" providerId="LiveId" clId="{75B67564-5FA2-4955-B060-3201C58F05C5}" dt="2019-08-28T11:54:47.753" v="581"/>
        <pc:sldMkLst>
          <pc:docMk/>
          <pc:sldMk cId="939410009" sldId="295"/>
        </pc:sldMkLst>
      </pc:sldChg>
      <pc:sldChg chg="addSp delSp modSp add delAnim modAnim">
        <pc:chgData name="Tim Evans" userId="69a36eef8ef823aa" providerId="LiveId" clId="{75B67564-5FA2-4955-B060-3201C58F05C5}" dt="2019-08-28T12:17:53.945" v="1081" actId="478"/>
        <pc:sldMkLst>
          <pc:docMk/>
          <pc:sldMk cId="4017522555" sldId="295"/>
        </pc:sldMkLst>
        <pc:spChg chg="add mod">
          <ac:chgData name="Tim Evans" userId="69a36eef8ef823aa" providerId="LiveId" clId="{75B67564-5FA2-4955-B060-3201C58F05C5}" dt="2019-08-28T12:16:59.173" v="1068" actId="14100"/>
          <ac:spMkLst>
            <pc:docMk/>
            <pc:sldMk cId="4017522555" sldId="295"/>
            <ac:spMk id="5" creationId="{78D1D2AB-BEC6-4C88-9FFD-3B33BF8C9D58}"/>
          </ac:spMkLst>
        </pc:spChg>
        <pc:spChg chg="mod">
          <ac:chgData name="Tim Evans" userId="69a36eef8ef823aa" providerId="LiveId" clId="{75B67564-5FA2-4955-B060-3201C58F05C5}" dt="2019-08-28T12:16:23.363" v="1058" actId="20577"/>
          <ac:spMkLst>
            <pc:docMk/>
            <pc:sldMk cId="4017522555" sldId="295"/>
            <ac:spMk id="6" creationId="{97909F47-0A80-453A-9312-96DE8A4850B4}"/>
          </ac:spMkLst>
        </pc:spChg>
        <pc:spChg chg="add mod">
          <ac:chgData name="Tim Evans" userId="69a36eef8ef823aa" providerId="LiveId" clId="{75B67564-5FA2-4955-B060-3201C58F05C5}" dt="2019-08-28T12:17:27.572" v="1072" actId="1076"/>
          <ac:spMkLst>
            <pc:docMk/>
            <pc:sldMk cId="4017522555" sldId="295"/>
            <ac:spMk id="19" creationId="{45525632-64F4-458C-B0D9-193B29E0BE7C}"/>
          </ac:spMkLst>
        </pc:spChg>
        <pc:spChg chg="add mod">
          <ac:chgData name="Tim Evans" userId="69a36eef8ef823aa" providerId="LiveId" clId="{75B67564-5FA2-4955-B060-3201C58F05C5}" dt="2019-08-28T12:17:40.399" v="1080" actId="20577"/>
          <ac:spMkLst>
            <pc:docMk/>
            <pc:sldMk cId="4017522555" sldId="295"/>
            <ac:spMk id="20" creationId="{FB4A3810-652F-4F72-ACB6-D1EB3CBAD428}"/>
          </ac:spMkLst>
        </pc:spChg>
        <pc:spChg chg="del">
          <ac:chgData name="Tim Evans" userId="69a36eef8ef823aa" providerId="LiveId" clId="{75B67564-5FA2-4955-B060-3201C58F05C5}" dt="2019-08-28T12:17:53.945" v="1081" actId="478"/>
          <ac:spMkLst>
            <pc:docMk/>
            <pc:sldMk cId="4017522555" sldId="295"/>
            <ac:spMk id="24" creationId="{1D555D20-3F9A-4E46-AFA1-16FFF97BBDF1}"/>
          </ac:spMkLst>
        </pc:spChg>
        <pc:spChg chg="del mod">
          <ac:chgData name="Tim Evans" userId="69a36eef8ef823aa" providerId="LiveId" clId="{75B67564-5FA2-4955-B060-3201C58F05C5}" dt="2019-08-28T12:13:55.403" v="1002"/>
          <ac:spMkLst>
            <pc:docMk/>
            <pc:sldMk cId="4017522555" sldId="295"/>
            <ac:spMk id="45" creationId="{7AB22B32-5084-4061-BD1F-9D9AF19B4B4F}"/>
          </ac:spMkLst>
        </pc:spChg>
        <pc:spChg chg="del mod">
          <ac:chgData name="Tim Evans" userId="69a36eef8ef823aa" providerId="LiveId" clId="{75B67564-5FA2-4955-B060-3201C58F05C5}" dt="2019-08-28T12:11:45.289" v="984" actId="478"/>
          <ac:spMkLst>
            <pc:docMk/>
            <pc:sldMk cId="4017522555" sldId="295"/>
            <ac:spMk id="46" creationId="{F0D754D7-5A21-4B32-9A40-A37953568F7C}"/>
          </ac:spMkLst>
        </pc:spChg>
        <pc:cxnChg chg="mod">
          <ac:chgData name="Tim Evans" userId="69a36eef8ef823aa" providerId="LiveId" clId="{75B67564-5FA2-4955-B060-3201C58F05C5}" dt="2019-08-28T12:17:53.945" v="1081" actId="478"/>
          <ac:cxnSpMkLst>
            <pc:docMk/>
            <pc:sldMk cId="4017522555" sldId="295"/>
            <ac:cxnSpMk id="18" creationId="{A1AEC29B-A8ED-4143-8B53-8B5B0C9234C6}"/>
          </ac:cxnSpMkLst>
        </pc:cxnChg>
        <pc:cxnChg chg="mod">
          <ac:chgData name="Tim Evans" userId="69a36eef8ef823aa" providerId="LiveId" clId="{75B67564-5FA2-4955-B060-3201C58F05C5}" dt="2019-08-28T12:17:10.026" v="1069" actId="14100"/>
          <ac:cxnSpMkLst>
            <pc:docMk/>
            <pc:sldMk cId="4017522555" sldId="295"/>
            <ac:cxnSpMk id="44" creationId="{01D1ABAB-0561-4046-9249-44BB5B4FFEF4}"/>
          </ac:cxnSpMkLst>
        </pc:cxnChg>
        <pc:cxnChg chg="mod">
          <ac:chgData name="Tim Evans" userId="69a36eef8ef823aa" providerId="LiveId" clId="{75B67564-5FA2-4955-B060-3201C58F05C5}" dt="2019-08-28T12:17:17.651" v="1070" actId="14100"/>
          <ac:cxnSpMkLst>
            <pc:docMk/>
            <pc:sldMk cId="4017522555" sldId="295"/>
            <ac:cxnSpMk id="47" creationId="{208B65A2-C91C-4718-9738-CD26200A41AB}"/>
          </ac:cxnSpMkLst>
        </pc:cxnChg>
      </pc:sldChg>
    </pc:docChg>
  </pc:docChgLst>
  <pc:docChgLst>
    <pc:chgData name="Tim Evans" userId="69a36eef8ef823aa" providerId="LiveId" clId="{30A2C32A-AC6A-4510-8ABB-3CC9F178A70B}"/>
    <pc:docChg chg="undo redo custSel addSld delSld modSld sldOrd">
      <pc:chgData name="Tim Evans" userId="69a36eef8ef823aa" providerId="LiveId" clId="{30A2C32A-AC6A-4510-8ABB-3CC9F178A70B}" dt="2019-08-29T16:30:04.024" v="2954" actId="1076"/>
      <pc:docMkLst>
        <pc:docMk/>
      </pc:docMkLst>
      <pc:sldChg chg="addSp delSp modSp">
        <pc:chgData name="Tim Evans" userId="69a36eef8ef823aa" providerId="LiveId" clId="{30A2C32A-AC6A-4510-8ABB-3CC9F178A70B}" dt="2019-08-29T16:30:04.024" v="2954" actId="1076"/>
        <pc:sldMkLst>
          <pc:docMk/>
          <pc:sldMk cId="1742614341" sldId="265"/>
        </pc:sldMkLst>
        <pc:spChg chg="mod">
          <ac:chgData name="Tim Evans" userId="69a36eef8ef823aa" providerId="LiveId" clId="{30A2C32A-AC6A-4510-8ABB-3CC9F178A70B}" dt="2019-08-29T14:59:58.153" v="2396" actId="20577"/>
          <ac:spMkLst>
            <pc:docMk/>
            <pc:sldMk cId="1742614341" sldId="265"/>
            <ac:spMk id="6" creationId="{00000000-0000-0000-0000-000000000000}"/>
          </ac:spMkLst>
        </pc:spChg>
        <pc:picChg chg="add mod modCrop">
          <ac:chgData name="Tim Evans" userId="69a36eef8ef823aa" providerId="LiveId" clId="{30A2C32A-AC6A-4510-8ABB-3CC9F178A70B}" dt="2019-08-29T16:30:04.024" v="2954" actId="1076"/>
          <ac:picMkLst>
            <pc:docMk/>
            <pc:sldMk cId="1742614341" sldId="265"/>
            <ac:picMk id="5" creationId="{72650C22-0A9D-4C64-A4E4-570FF668958E}"/>
          </ac:picMkLst>
        </pc:picChg>
        <pc:picChg chg="del">
          <ac:chgData name="Tim Evans" userId="69a36eef8ef823aa" providerId="LiveId" clId="{30A2C32A-AC6A-4510-8ABB-3CC9F178A70B}" dt="2019-08-29T16:30:01.708" v="2953" actId="478"/>
          <ac:picMkLst>
            <pc:docMk/>
            <pc:sldMk cId="1742614341" sldId="265"/>
            <ac:picMk id="1028" creationId="{7501575A-844D-4F27-9400-FC05C49E6C82}"/>
          </ac:picMkLst>
        </pc:picChg>
      </pc:sldChg>
      <pc:sldChg chg="add">
        <pc:chgData name="Tim Evans" userId="69a36eef8ef823aa" providerId="LiveId" clId="{30A2C32A-AC6A-4510-8ABB-3CC9F178A70B}" dt="2019-08-28T16:17:32.261" v="676"/>
        <pc:sldMkLst>
          <pc:docMk/>
          <pc:sldMk cId="1792809507" sldId="272"/>
        </pc:sldMkLst>
      </pc:sldChg>
      <pc:sldChg chg="del">
        <pc:chgData name="Tim Evans" userId="69a36eef8ef823aa" providerId="LiveId" clId="{30A2C32A-AC6A-4510-8ABB-3CC9F178A70B}" dt="2019-08-28T16:17:28.246" v="675" actId="2696"/>
        <pc:sldMkLst>
          <pc:docMk/>
          <pc:sldMk cId="4256740483" sldId="272"/>
        </pc:sldMkLst>
      </pc:sldChg>
      <pc:sldChg chg="addSp delSp modSp delAnim modAnim">
        <pc:chgData name="Tim Evans" userId="69a36eef8ef823aa" providerId="LiveId" clId="{30A2C32A-AC6A-4510-8ABB-3CC9F178A70B}" dt="2019-08-29T08:42:33.223" v="1275" actId="20577"/>
        <pc:sldMkLst>
          <pc:docMk/>
          <pc:sldMk cId="2255689037" sldId="273"/>
        </pc:sldMkLst>
        <pc:spChg chg="mod">
          <ac:chgData name="Tim Evans" userId="69a36eef8ef823aa" providerId="LiveId" clId="{30A2C32A-AC6A-4510-8ABB-3CC9F178A70B}" dt="2019-08-28T16:25:05.671" v="925" actId="14100"/>
          <ac:spMkLst>
            <pc:docMk/>
            <pc:sldMk cId="2255689037" sldId="273"/>
            <ac:spMk id="2" creationId="{00000000-0000-0000-0000-000000000000}"/>
          </ac:spMkLst>
        </pc:spChg>
        <pc:spChg chg="add del mod">
          <ac:chgData name="Tim Evans" userId="69a36eef8ef823aa" providerId="LiveId" clId="{30A2C32A-AC6A-4510-8ABB-3CC9F178A70B}" dt="2019-08-28T16:20:32.330" v="705" actId="478"/>
          <ac:spMkLst>
            <pc:docMk/>
            <pc:sldMk cId="2255689037" sldId="273"/>
            <ac:spMk id="4" creationId="{1A2ADC3E-0C21-482C-B5BE-836B861776B2}"/>
          </ac:spMkLst>
        </pc:spChg>
        <pc:spChg chg="del">
          <ac:chgData name="Tim Evans" userId="69a36eef8ef823aa" providerId="LiveId" clId="{30A2C32A-AC6A-4510-8ABB-3CC9F178A70B}" dt="2019-08-28T16:19:05.361" v="678" actId="478"/>
          <ac:spMkLst>
            <pc:docMk/>
            <pc:sldMk cId="2255689037" sldId="273"/>
            <ac:spMk id="5" creationId="{00000000-0000-0000-0000-000000000000}"/>
          </ac:spMkLst>
        </pc:spChg>
        <pc:spChg chg="del">
          <ac:chgData name="Tim Evans" userId="69a36eef8ef823aa" providerId="LiveId" clId="{30A2C32A-AC6A-4510-8ABB-3CC9F178A70B}" dt="2019-08-28T16:24:27.676" v="918" actId="478"/>
          <ac:spMkLst>
            <pc:docMk/>
            <pc:sldMk cId="2255689037" sldId="273"/>
            <ac:spMk id="6" creationId="{091D8519-F515-4516-8470-67FE0F74F391}"/>
          </ac:spMkLst>
        </pc:spChg>
        <pc:spChg chg="mod">
          <ac:chgData name="Tim Evans" userId="69a36eef8ef823aa" providerId="LiveId" clId="{30A2C32A-AC6A-4510-8ABB-3CC9F178A70B}" dt="2019-08-29T08:42:33.223" v="1275" actId="20577"/>
          <ac:spMkLst>
            <pc:docMk/>
            <pc:sldMk cId="2255689037" sldId="273"/>
            <ac:spMk id="7" creationId="{A0888063-AD59-42AB-862F-9F7E9102DCF8}"/>
          </ac:spMkLst>
        </pc:spChg>
        <pc:spChg chg="del mod">
          <ac:chgData name="Tim Evans" userId="69a36eef8ef823aa" providerId="LiveId" clId="{30A2C32A-AC6A-4510-8ABB-3CC9F178A70B}" dt="2019-08-28T16:24:24.621" v="917" actId="478"/>
          <ac:spMkLst>
            <pc:docMk/>
            <pc:sldMk cId="2255689037" sldId="273"/>
            <ac:spMk id="8" creationId="{E93B4DB5-142F-4B53-A2ED-EE5A024B0334}"/>
          </ac:spMkLst>
        </pc:spChg>
        <pc:spChg chg="del">
          <ac:chgData name="Tim Evans" userId="69a36eef8ef823aa" providerId="LiveId" clId="{30A2C32A-AC6A-4510-8ABB-3CC9F178A70B}" dt="2019-08-28T16:24:31.300" v="919" actId="478"/>
          <ac:spMkLst>
            <pc:docMk/>
            <pc:sldMk cId="2255689037" sldId="273"/>
            <ac:spMk id="14" creationId="{D7420C55-942F-4E17-8591-7F5C9758D1B5}"/>
          </ac:spMkLst>
        </pc:spChg>
        <pc:spChg chg="del">
          <ac:chgData name="Tim Evans" userId="69a36eef8ef823aa" providerId="LiveId" clId="{30A2C32A-AC6A-4510-8ABB-3CC9F178A70B}" dt="2019-08-28T16:24:31.300" v="919" actId="478"/>
          <ac:spMkLst>
            <pc:docMk/>
            <pc:sldMk cId="2255689037" sldId="273"/>
            <ac:spMk id="15" creationId="{B7A71130-F425-4D91-BD43-8F1E524A9440}"/>
          </ac:spMkLst>
        </pc:spChg>
        <pc:spChg chg="add del">
          <ac:chgData name="Tim Evans" userId="69a36eef8ef823aa" providerId="LiveId" clId="{30A2C32A-AC6A-4510-8ABB-3CC9F178A70B}" dt="2019-08-28T16:25:44.914" v="930" actId="478"/>
          <ac:spMkLst>
            <pc:docMk/>
            <pc:sldMk cId="2255689037" sldId="273"/>
            <ac:spMk id="19" creationId="{E8CDA751-5B14-4BAB-B265-D53E564F4B88}"/>
          </ac:spMkLst>
        </pc:spChg>
        <pc:spChg chg="del">
          <ac:chgData name="Tim Evans" userId="69a36eef8ef823aa" providerId="LiveId" clId="{30A2C32A-AC6A-4510-8ABB-3CC9F178A70B}" dt="2019-08-28T16:18:56.513" v="677" actId="478"/>
          <ac:spMkLst>
            <pc:docMk/>
            <pc:sldMk cId="2255689037" sldId="273"/>
            <ac:spMk id="22" creationId="{F7A9C249-B24A-416D-A3FF-FDFA4C1496E4}"/>
          </ac:spMkLst>
        </pc:spChg>
        <pc:spChg chg="del">
          <ac:chgData name="Tim Evans" userId="69a36eef8ef823aa" providerId="LiveId" clId="{30A2C32A-AC6A-4510-8ABB-3CC9F178A70B}" dt="2019-08-28T16:24:49.405" v="922" actId="478"/>
          <ac:spMkLst>
            <pc:docMk/>
            <pc:sldMk cId="2255689037" sldId="273"/>
            <ac:spMk id="23" creationId="{18CC8CD6-0BBC-4196-B3A5-093E08B9CA54}"/>
          </ac:spMkLst>
        </pc:spChg>
        <pc:spChg chg="del">
          <ac:chgData name="Tim Evans" userId="69a36eef8ef823aa" providerId="LiveId" clId="{30A2C32A-AC6A-4510-8ABB-3CC9F178A70B}" dt="2019-08-28T16:24:49.405" v="922" actId="478"/>
          <ac:spMkLst>
            <pc:docMk/>
            <pc:sldMk cId="2255689037" sldId="273"/>
            <ac:spMk id="25" creationId="{076101EC-71D7-4F1F-8F73-EAC015E41B95}"/>
          </ac:spMkLst>
        </pc:spChg>
        <pc:spChg chg="del">
          <ac:chgData name="Tim Evans" userId="69a36eef8ef823aa" providerId="LiveId" clId="{30A2C32A-AC6A-4510-8ABB-3CC9F178A70B}" dt="2019-08-28T16:24:49.405" v="922" actId="478"/>
          <ac:spMkLst>
            <pc:docMk/>
            <pc:sldMk cId="2255689037" sldId="273"/>
            <ac:spMk id="26" creationId="{14C93E45-7D5C-4607-B7C6-E70E7BFC3B15}"/>
          </ac:spMkLst>
        </pc:spChg>
        <pc:spChg chg="del">
          <ac:chgData name="Tim Evans" userId="69a36eef8ef823aa" providerId="LiveId" clId="{30A2C32A-AC6A-4510-8ABB-3CC9F178A70B}" dt="2019-08-28T16:24:46.172" v="921" actId="478"/>
          <ac:spMkLst>
            <pc:docMk/>
            <pc:sldMk cId="2255689037" sldId="273"/>
            <ac:spMk id="29" creationId="{02F922C0-7738-41EA-BE5F-DACD90E7B59F}"/>
          </ac:spMkLst>
        </pc:spChg>
        <pc:spChg chg="add mod ord topLvl">
          <ac:chgData name="Tim Evans" userId="69a36eef8ef823aa" providerId="LiveId" clId="{30A2C32A-AC6A-4510-8ABB-3CC9F178A70B}" dt="2019-08-29T08:38:58.944" v="1242" actId="165"/>
          <ac:spMkLst>
            <pc:docMk/>
            <pc:sldMk cId="2255689037" sldId="273"/>
            <ac:spMk id="61" creationId="{772AEB17-E570-48EB-815A-898D2E44A17D}"/>
          </ac:spMkLst>
        </pc:spChg>
        <pc:spChg chg="add mod ord topLvl">
          <ac:chgData name="Tim Evans" userId="69a36eef8ef823aa" providerId="LiveId" clId="{30A2C32A-AC6A-4510-8ABB-3CC9F178A70B}" dt="2019-08-29T08:38:58.944" v="1242" actId="165"/>
          <ac:spMkLst>
            <pc:docMk/>
            <pc:sldMk cId="2255689037" sldId="273"/>
            <ac:spMk id="62" creationId="{814F6B31-DC71-4A6A-9A51-0DB3503413FA}"/>
          </ac:spMkLst>
        </pc:spChg>
        <pc:spChg chg="add del">
          <ac:chgData name="Tim Evans" userId="69a36eef8ef823aa" providerId="LiveId" clId="{30A2C32A-AC6A-4510-8ABB-3CC9F178A70B}" dt="2019-08-28T16:25:34.161" v="927" actId="478"/>
          <ac:spMkLst>
            <pc:docMk/>
            <pc:sldMk cId="2255689037" sldId="273"/>
            <ac:spMk id="63" creationId="{A1757CEC-71A0-47A8-9E83-6D0C501F1F20}"/>
          </ac:spMkLst>
        </pc:spChg>
        <pc:spChg chg="add del">
          <ac:chgData name="Tim Evans" userId="69a36eef8ef823aa" providerId="LiveId" clId="{30A2C32A-AC6A-4510-8ABB-3CC9F178A70B}" dt="2019-08-28T16:25:34.161" v="927" actId="478"/>
          <ac:spMkLst>
            <pc:docMk/>
            <pc:sldMk cId="2255689037" sldId="273"/>
            <ac:spMk id="64" creationId="{FE9D9D56-F851-46D7-8CF9-F8176466FC73}"/>
          </ac:spMkLst>
        </pc:spChg>
        <pc:spChg chg="add del">
          <ac:chgData name="Tim Evans" userId="69a36eef8ef823aa" providerId="LiveId" clId="{30A2C32A-AC6A-4510-8ABB-3CC9F178A70B}" dt="2019-08-28T16:25:34.161" v="927" actId="478"/>
          <ac:spMkLst>
            <pc:docMk/>
            <pc:sldMk cId="2255689037" sldId="273"/>
            <ac:spMk id="65" creationId="{1A5DA283-327C-4983-8EBC-1EF89DA2208C}"/>
          </ac:spMkLst>
        </pc:spChg>
        <pc:spChg chg="add del">
          <ac:chgData name="Tim Evans" userId="69a36eef8ef823aa" providerId="LiveId" clId="{30A2C32A-AC6A-4510-8ABB-3CC9F178A70B}" dt="2019-08-28T16:25:34.161" v="927" actId="478"/>
          <ac:spMkLst>
            <pc:docMk/>
            <pc:sldMk cId="2255689037" sldId="273"/>
            <ac:spMk id="66" creationId="{9241F11B-9D51-45FF-A161-3E97A3F75E59}"/>
          </ac:spMkLst>
        </pc:spChg>
        <pc:spChg chg="add del">
          <ac:chgData name="Tim Evans" userId="69a36eef8ef823aa" providerId="LiveId" clId="{30A2C32A-AC6A-4510-8ABB-3CC9F178A70B}" dt="2019-08-28T16:25:34.161" v="927" actId="478"/>
          <ac:spMkLst>
            <pc:docMk/>
            <pc:sldMk cId="2255689037" sldId="273"/>
            <ac:spMk id="67" creationId="{C747CF17-CBBB-4D22-B744-330F646B7863}"/>
          </ac:spMkLst>
        </pc:spChg>
        <pc:spChg chg="add del">
          <ac:chgData name="Tim Evans" userId="69a36eef8ef823aa" providerId="LiveId" clId="{30A2C32A-AC6A-4510-8ABB-3CC9F178A70B}" dt="2019-08-28T16:25:39.274" v="928" actId="478"/>
          <ac:spMkLst>
            <pc:docMk/>
            <pc:sldMk cId="2255689037" sldId="273"/>
            <ac:spMk id="68" creationId="{EA567909-C5AD-4F0E-A193-C7C58C269AD1}"/>
          </ac:spMkLst>
        </pc:spChg>
        <pc:spChg chg="add mod ord topLvl">
          <ac:chgData name="Tim Evans" userId="69a36eef8ef823aa" providerId="LiveId" clId="{30A2C32A-AC6A-4510-8ABB-3CC9F178A70B}" dt="2019-08-29T08:38:58.944" v="1242" actId="165"/>
          <ac:spMkLst>
            <pc:docMk/>
            <pc:sldMk cId="2255689037" sldId="273"/>
            <ac:spMk id="69" creationId="{A4630197-52CC-4447-80C0-ABC391C9F601}"/>
          </ac:spMkLst>
        </pc:spChg>
        <pc:spChg chg="add del">
          <ac:chgData name="Tim Evans" userId="69a36eef8ef823aa" providerId="LiveId" clId="{30A2C32A-AC6A-4510-8ABB-3CC9F178A70B}" dt="2019-08-28T16:26:00.827" v="934" actId="478"/>
          <ac:spMkLst>
            <pc:docMk/>
            <pc:sldMk cId="2255689037" sldId="273"/>
            <ac:spMk id="70" creationId="{6A47AF55-0701-4DA5-BBFF-E92D013288F7}"/>
          </ac:spMkLst>
        </pc:spChg>
        <pc:spChg chg="add mod ord topLvl">
          <ac:chgData name="Tim Evans" userId="69a36eef8ef823aa" providerId="LiveId" clId="{30A2C32A-AC6A-4510-8ABB-3CC9F178A70B}" dt="2019-08-29T08:38:58.944" v="1242" actId="165"/>
          <ac:spMkLst>
            <pc:docMk/>
            <pc:sldMk cId="2255689037" sldId="273"/>
            <ac:spMk id="71" creationId="{B7CFA499-FC4F-48AC-B20B-81FDCBEFEA27}"/>
          </ac:spMkLst>
        </pc:spChg>
        <pc:spChg chg="add mod ord topLvl">
          <ac:chgData name="Tim Evans" userId="69a36eef8ef823aa" providerId="LiveId" clId="{30A2C32A-AC6A-4510-8ABB-3CC9F178A70B}" dt="2019-08-29T08:38:58.944" v="1242" actId="165"/>
          <ac:spMkLst>
            <pc:docMk/>
            <pc:sldMk cId="2255689037" sldId="273"/>
            <ac:spMk id="72" creationId="{19EC7106-DDBE-43D9-A098-D1CF4648197D}"/>
          </ac:spMkLst>
        </pc:spChg>
        <pc:spChg chg="add del">
          <ac:chgData name="Tim Evans" userId="69a36eef8ef823aa" providerId="LiveId" clId="{30A2C32A-AC6A-4510-8ABB-3CC9F178A70B}" dt="2019-08-28T16:25:34.161" v="927" actId="478"/>
          <ac:spMkLst>
            <pc:docMk/>
            <pc:sldMk cId="2255689037" sldId="273"/>
            <ac:spMk id="73" creationId="{5B0A640D-BFBF-4174-B0E6-713C967128BA}"/>
          </ac:spMkLst>
        </pc:spChg>
        <pc:spChg chg="add del">
          <ac:chgData name="Tim Evans" userId="69a36eef8ef823aa" providerId="LiveId" clId="{30A2C32A-AC6A-4510-8ABB-3CC9F178A70B}" dt="2019-08-28T16:25:34.161" v="927" actId="478"/>
          <ac:spMkLst>
            <pc:docMk/>
            <pc:sldMk cId="2255689037" sldId="273"/>
            <ac:spMk id="74" creationId="{8CE913FE-799A-4D9E-9615-13027E20B58B}"/>
          </ac:spMkLst>
        </pc:spChg>
        <pc:spChg chg="add del">
          <ac:chgData name="Tim Evans" userId="69a36eef8ef823aa" providerId="LiveId" clId="{30A2C32A-AC6A-4510-8ABB-3CC9F178A70B}" dt="2019-08-28T16:25:34.161" v="927" actId="478"/>
          <ac:spMkLst>
            <pc:docMk/>
            <pc:sldMk cId="2255689037" sldId="273"/>
            <ac:spMk id="76" creationId="{547828B0-8649-4E63-A3A9-1768248984F7}"/>
          </ac:spMkLst>
        </pc:spChg>
        <pc:spChg chg="add del">
          <ac:chgData name="Tim Evans" userId="69a36eef8ef823aa" providerId="LiveId" clId="{30A2C32A-AC6A-4510-8ABB-3CC9F178A70B}" dt="2019-08-28T16:25:34.161" v="927" actId="478"/>
          <ac:spMkLst>
            <pc:docMk/>
            <pc:sldMk cId="2255689037" sldId="273"/>
            <ac:spMk id="77" creationId="{497AA9EF-9204-4B5E-A877-48C80D6AE0E6}"/>
          </ac:spMkLst>
        </pc:spChg>
        <pc:spChg chg="add del">
          <ac:chgData name="Tim Evans" userId="69a36eef8ef823aa" providerId="LiveId" clId="{30A2C32A-AC6A-4510-8ABB-3CC9F178A70B}" dt="2019-08-28T16:25:39.274" v="928" actId="478"/>
          <ac:spMkLst>
            <pc:docMk/>
            <pc:sldMk cId="2255689037" sldId="273"/>
            <ac:spMk id="78" creationId="{B1C477F0-6821-4153-96F7-04B1F7D275FC}"/>
          </ac:spMkLst>
        </pc:spChg>
        <pc:spChg chg="add del">
          <ac:chgData name="Tim Evans" userId="69a36eef8ef823aa" providerId="LiveId" clId="{30A2C32A-AC6A-4510-8ABB-3CC9F178A70B}" dt="2019-08-28T16:25:39.274" v="928" actId="478"/>
          <ac:spMkLst>
            <pc:docMk/>
            <pc:sldMk cId="2255689037" sldId="273"/>
            <ac:spMk id="79" creationId="{5FFE1005-AB7B-4A19-938D-A6524996370F}"/>
          </ac:spMkLst>
        </pc:spChg>
        <pc:spChg chg="add del">
          <ac:chgData name="Tim Evans" userId="69a36eef8ef823aa" providerId="LiveId" clId="{30A2C32A-AC6A-4510-8ABB-3CC9F178A70B}" dt="2019-08-28T16:28:47.474" v="974" actId="478"/>
          <ac:spMkLst>
            <pc:docMk/>
            <pc:sldMk cId="2255689037" sldId="273"/>
            <ac:spMk id="80" creationId="{F799D21E-9372-43B5-84AE-EBF0215B3DB7}"/>
          </ac:spMkLst>
        </pc:spChg>
        <pc:spChg chg="add del">
          <ac:chgData name="Tim Evans" userId="69a36eef8ef823aa" providerId="LiveId" clId="{30A2C32A-AC6A-4510-8ABB-3CC9F178A70B}" dt="2019-08-28T16:26:30.467" v="944" actId="478"/>
          <ac:spMkLst>
            <pc:docMk/>
            <pc:sldMk cId="2255689037" sldId="273"/>
            <ac:spMk id="81" creationId="{8FC1C28F-8134-4B48-A661-58F47480A23C}"/>
          </ac:spMkLst>
        </pc:spChg>
        <pc:spChg chg="add mod">
          <ac:chgData name="Tim Evans" userId="69a36eef8ef823aa" providerId="LiveId" clId="{30A2C32A-AC6A-4510-8ABB-3CC9F178A70B}" dt="2019-08-29T08:38:10.324" v="1237" actId="208"/>
          <ac:spMkLst>
            <pc:docMk/>
            <pc:sldMk cId="2255689037" sldId="273"/>
            <ac:spMk id="119" creationId="{65DAA5D8-6778-46E1-9EFA-84E1022498B1}"/>
          </ac:spMkLst>
        </pc:spChg>
        <pc:spChg chg="add mod">
          <ac:chgData name="Tim Evans" userId="69a36eef8ef823aa" providerId="LiveId" clId="{30A2C32A-AC6A-4510-8ABB-3CC9F178A70B}" dt="2019-08-29T08:38:28.454" v="1239" actId="208"/>
          <ac:spMkLst>
            <pc:docMk/>
            <pc:sldMk cId="2255689037" sldId="273"/>
            <ac:spMk id="122" creationId="{01D31532-DE52-4B60-9197-F5208F5068BF}"/>
          </ac:spMkLst>
        </pc:spChg>
        <pc:grpChg chg="add del mod">
          <ac:chgData name="Tim Evans" userId="69a36eef8ef823aa" providerId="LiveId" clId="{30A2C32A-AC6A-4510-8ABB-3CC9F178A70B}" dt="2019-08-29T08:38:58.944" v="1242" actId="165"/>
          <ac:grpSpMkLst>
            <pc:docMk/>
            <pc:sldMk cId="2255689037" sldId="273"/>
            <ac:grpSpMk id="3" creationId="{1B252C17-D854-47FE-B3BA-6D00DA6A0F56}"/>
          </ac:grpSpMkLst>
        </pc:grpChg>
        <pc:picChg chg="del">
          <ac:chgData name="Tim Evans" userId="69a36eef8ef823aa" providerId="LiveId" clId="{30A2C32A-AC6A-4510-8ABB-3CC9F178A70B}" dt="2019-08-28T16:24:44.562" v="920" actId="478"/>
          <ac:picMkLst>
            <pc:docMk/>
            <pc:sldMk cId="2255689037" sldId="273"/>
            <ac:picMk id="11" creationId="{BD920EEE-7B25-4D2C-A91C-AA0610F87747}"/>
          </ac:picMkLst>
        </pc:picChg>
        <pc:cxnChg chg="del">
          <ac:chgData name="Tim Evans" userId="69a36eef8ef823aa" providerId="LiveId" clId="{30A2C32A-AC6A-4510-8ABB-3CC9F178A70B}" dt="2019-08-28T16:24:31.300" v="919" actId="478"/>
          <ac:cxnSpMkLst>
            <pc:docMk/>
            <pc:sldMk cId="2255689037" sldId="273"/>
            <ac:cxnSpMk id="10" creationId="{6982BDAA-E234-42AD-A592-64BFA3CE2826}"/>
          </ac:cxnSpMkLst>
        </pc:cxnChg>
        <pc:cxnChg chg="del mod">
          <ac:chgData name="Tim Evans" userId="69a36eef8ef823aa" providerId="LiveId" clId="{30A2C32A-AC6A-4510-8ABB-3CC9F178A70B}" dt="2019-08-28T16:24:31.300" v="919" actId="478"/>
          <ac:cxnSpMkLst>
            <pc:docMk/>
            <pc:sldMk cId="2255689037" sldId="273"/>
            <ac:cxnSpMk id="16" creationId="{8CC704C2-4F41-4DC9-A094-41A185F98D2F}"/>
          </ac:cxnSpMkLst>
        </pc:cxnChg>
        <pc:cxnChg chg="add mod topLvl">
          <ac:chgData name="Tim Evans" userId="69a36eef8ef823aa" providerId="LiveId" clId="{30A2C32A-AC6A-4510-8ABB-3CC9F178A70B}" dt="2019-08-29T08:38:58.944" v="1242" actId="165"/>
          <ac:cxnSpMkLst>
            <pc:docMk/>
            <pc:sldMk cId="2255689037" sldId="273"/>
            <ac:cxnSpMk id="20" creationId="{989AB4EC-956A-4681-B8EE-C9D52EE4EAD9}"/>
          </ac:cxnSpMkLst>
        </pc:cxnChg>
        <pc:cxnChg chg="add del mod">
          <ac:chgData name="Tim Evans" userId="69a36eef8ef823aa" providerId="LiveId" clId="{30A2C32A-AC6A-4510-8ABB-3CC9F178A70B}" dt="2019-08-28T16:27:10.123" v="953" actId="478"/>
          <ac:cxnSpMkLst>
            <pc:docMk/>
            <pc:sldMk cId="2255689037" sldId="273"/>
            <ac:cxnSpMk id="21" creationId="{B5EFAF55-12FA-4BD8-94E9-A0E6462A235B}"/>
          </ac:cxnSpMkLst>
        </pc:cxnChg>
        <pc:cxnChg chg="add mod topLvl">
          <ac:chgData name="Tim Evans" userId="69a36eef8ef823aa" providerId="LiveId" clId="{30A2C32A-AC6A-4510-8ABB-3CC9F178A70B}" dt="2019-08-29T08:38:58.944" v="1242" actId="165"/>
          <ac:cxnSpMkLst>
            <pc:docMk/>
            <pc:sldMk cId="2255689037" sldId="273"/>
            <ac:cxnSpMk id="24" creationId="{C0640EB4-95E4-4D83-A0C0-8E6B64731789}"/>
          </ac:cxnSpMkLst>
        </pc:cxnChg>
        <pc:cxnChg chg="add mod topLvl">
          <ac:chgData name="Tim Evans" userId="69a36eef8ef823aa" providerId="LiveId" clId="{30A2C32A-AC6A-4510-8ABB-3CC9F178A70B}" dt="2019-08-29T08:38:58.944" v="1242" actId="165"/>
          <ac:cxnSpMkLst>
            <pc:docMk/>
            <pc:sldMk cId="2255689037" sldId="273"/>
            <ac:cxnSpMk id="27" creationId="{DE5E69C7-2D24-4057-B536-EAA894397003}"/>
          </ac:cxnSpMkLst>
        </pc:cxnChg>
        <pc:cxnChg chg="add del mod">
          <ac:chgData name="Tim Evans" userId="69a36eef8ef823aa" providerId="LiveId" clId="{30A2C32A-AC6A-4510-8ABB-3CC9F178A70B}" dt="2019-08-28T16:28:22.354" v="972" actId="478"/>
          <ac:cxnSpMkLst>
            <pc:docMk/>
            <pc:sldMk cId="2255689037" sldId="273"/>
            <ac:cxnSpMk id="28" creationId="{5923DFD7-D631-4BE6-8E22-1E0AFC3C3DB8}"/>
          </ac:cxnSpMkLst>
        </pc:cxnChg>
        <pc:cxnChg chg="add del mod">
          <ac:chgData name="Tim Evans" userId="69a36eef8ef823aa" providerId="LiveId" clId="{30A2C32A-AC6A-4510-8ABB-3CC9F178A70B}" dt="2019-08-28T16:28:23.554" v="973" actId="478"/>
          <ac:cxnSpMkLst>
            <pc:docMk/>
            <pc:sldMk cId="2255689037" sldId="273"/>
            <ac:cxnSpMk id="30" creationId="{223FE9E9-0B35-4678-AF35-6694A51BF30C}"/>
          </ac:cxnSpMkLst>
        </pc:cxnChg>
        <pc:cxnChg chg="add mod topLvl">
          <ac:chgData name="Tim Evans" userId="69a36eef8ef823aa" providerId="LiveId" clId="{30A2C32A-AC6A-4510-8ABB-3CC9F178A70B}" dt="2019-08-29T08:38:58.944" v="1242" actId="165"/>
          <ac:cxnSpMkLst>
            <pc:docMk/>
            <pc:sldMk cId="2255689037" sldId="273"/>
            <ac:cxnSpMk id="31" creationId="{212C7408-C0F4-4F2A-9114-1CC063A82C9B}"/>
          </ac:cxnSpMkLst>
        </pc:cxnChg>
        <pc:cxnChg chg="add del mod">
          <ac:chgData name="Tim Evans" userId="69a36eef8ef823aa" providerId="LiveId" clId="{30A2C32A-AC6A-4510-8ABB-3CC9F178A70B}" dt="2019-08-28T16:25:39.274" v="928" actId="478"/>
          <ac:cxnSpMkLst>
            <pc:docMk/>
            <pc:sldMk cId="2255689037" sldId="273"/>
            <ac:cxnSpMk id="32" creationId="{40A47E52-19D5-47D7-8E9F-DE8A4F52458A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33" creationId="{3192E93A-E71C-4417-BF1C-D5E17B92805B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34" creationId="{2D30527A-2BAD-4DEE-A731-63100D76D7BD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35" creationId="{844D7100-8669-4890-9B95-5F27DFFCE0AC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36" creationId="{71DE3809-8E40-48C9-8B43-EAC22BB7CF60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37" creationId="{35E2CA37-DB18-429E-810F-FDB196F4102C}"/>
          </ac:cxnSpMkLst>
        </pc:cxnChg>
        <pc:cxnChg chg="add mod topLvl">
          <ac:chgData name="Tim Evans" userId="69a36eef8ef823aa" providerId="LiveId" clId="{30A2C32A-AC6A-4510-8ABB-3CC9F178A70B}" dt="2019-08-29T08:38:58.944" v="1242" actId="165"/>
          <ac:cxnSpMkLst>
            <pc:docMk/>
            <pc:sldMk cId="2255689037" sldId="273"/>
            <ac:cxnSpMk id="38" creationId="{3E8100F4-66E7-4139-BDEE-F476362F1126}"/>
          </ac:cxnSpMkLst>
        </pc:cxnChg>
        <pc:cxnChg chg="add del mod">
          <ac:chgData name="Tim Evans" userId="69a36eef8ef823aa" providerId="LiveId" clId="{30A2C32A-AC6A-4510-8ABB-3CC9F178A70B}" dt="2019-08-28T16:28:19.134" v="971" actId="478"/>
          <ac:cxnSpMkLst>
            <pc:docMk/>
            <pc:sldMk cId="2255689037" sldId="273"/>
            <ac:cxnSpMk id="39" creationId="{5322E88F-E700-4731-A88E-D9070D141123}"/>
          </ac:cxnSpMkLst>
        </pc:cxnChg>
        <pc:cxnChg chg="add del mod">
          <ac:chgData name="Tim Evans" userId="69a36eef8ef823aa" providerId="LiveId" clId="{30A2C32A-AC6A-4510-8ABB-3CC9F178A70B}" dt="2019-08-28T16:27:28.762" v="959" actId="478"/>
          <ac:cxnSpMkLst>
            <pc:docMk/>
            <pc:sldMk cId="2255689037" sldId="273"/>
            <ac:cxnSpMk id="40" creationId="{99EBF35F-4872-4B3B-B342-B375A2BCA2E6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41" creationId="{62010215-337A-4E95-9717-B0F0D77D350A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42" creationId="{04C0A4B1-3D5C-49BA-B2C2-47CF4A7AF067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43" creationId="{07D6942C-2E87-44E8-9661-5D1392B1D9E1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44" creationId="{1756B4BE-034E-4473-B31D-B1C1496AD270}"/>
          </ac:cxnSpMkLst>
        </pc:cxnChg>
        <pc:cxnChg chg="add del mod">
          <ac:chgData name="Tim Evans" userId="69a36eef8ef823aa" providerId="LiveId" clId="{30A2C32A-AC6A-4510-8ABB-3CC9F178A70B}" dt="2019-08-28T16:27:25.067" v="958" actId="478"/>
          <ac:cxnSpMkLst>
            <pc:docMk/>
            <pc:sldMk cId="2255689037" sldId="273"/>
            <ac:cxnSpMk id="45" creationId="{FFBD9A0F-BE47-4121-8F30-07ECF32793B8}"/>
          </ac:cxnSpMkLst>
        </pc:cxnChg>
        <pc:cxnChg chg="add del mod">
          <ac:chgData name="Tim Evans" userId="69a36eef8ef823aa" providerId="LiveId" clId="{30A2C32A-AC6A-4510-8ABB-3CC9F178A70B}" dt="2019-08-28T16:26:51.053" v="949" actId="478"/>
          <ac:cxnSpMkLst>
            <pc:docMk/>
            <pc:sldMk cId="2255689037" sldId="273"/>
            <ac:cxnSpMk id="46" creationId="{CB731080-2594-4A08-ADE1-C84EE16F2058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47" creationId="{8E3F1E53-CE3F-4610-A6A7-D07E72C50440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48" creationId="{E6BC9E35-AF8A-4F3D-AF85-4AC78B0E33A5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49" creationId="{348CE037-2823-48FB-970D-ECFFE68EDCC6}"/>
          </ac:cxnSpMkLst>
        </pc:cxnChg>
        <pc:cxnChg chg="add del mod">
          <ac:chgData name="Tim Evans" userId="69a36eef8ef823aa" providerId="LiveId" clId="{30A2C32A-AC6A-4510-8ABB-3CC9F178A70B}" dt="2019-08-28T16:25:39.274" v="928" actId="478"/>
          <ac:cxnSpMkLst>
            <pc:docMk/>
            <pc:sldMk cId="2255689037" sldId="273"/>
            <ac:cxnSpMk id="50" creationId="{BA66DFC0-949D-40C2-B547-4687D8FEF5B5}"/>
          </ac:cxnSpMkLst>
        </pc:cxnChg>
        <pc:cxnChg chg="add del mod">
          <ac:chgData name="Tim Evans" userId="69a36eef8ef823aa" providerId="LiveId" clId="{30A2C32A-AC6A-4510-8ABB-3CC9F178A70B}" dt="2019-08-28T16:27:23.850" v="957" actId="478"/>
          <ac:cxnSpMkLst>
            <pc:docMk/>
            <pc:sldMk cId="2255689037" sldId="273"/>
            <ac:cxnSpMk id="51" creationId="{E11C5353-DADA-4A4F-ADF8-029E5540D0AC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52" creationId="{AEC8298C-14F6-400B-829B-BEC7B27E0A28}"/>
          </ac:cxnSpMkLst>
        </pc:cxnChg>
        <pc:cxnChg chg="add del mod">
          <ac:chgData name="Tim Evans" userId="69a36eef8ef823aa" providerId="LiveId" clId="{30A2C32A-AC6A-4510-8ABB-3CC9F178A70B}" dt="2019-08-28T16:26:07.111" v="936" actId="478"/>
          <ac:cxnSpMkLst>
            <pc:docMk/>
            <pc:sldMk cId="2255689037" sldId="273"/>
            <ac:cxnSpMk id="53" creationId="{36CBF8EC-7A72-478B-B928-52196688E499}"/>
          </ac:cxnSpMkLst>
        </pc:cxnChg>
        <pc:cxnChg chg="add del mod">
          <ac:chgData name="Tim Evans" userId="69a36eef8ef823aa" providerId="LiveId" clId="{30A2C32A-AC6A-4510-8ABB-3CC9F178A70B}" dt="2019-08-28T16:26:08.434" v="937" actId="478"/>
          <ac:cxnSpMkLst>
            <pc:docMk/>
            <pc:sldMk cId="2255689037" sldId="273"/>
            <ac:cxnSpMk id="54" creationId="{2D724CCD-D60D-44A1-840D-5AD50944F000}"/>
          </ac:cxnSpMkLst>
        </pc:cxnChg>
        <pc:cxnChg chg="add del mod">
          <ac:chgData name="Tim Evans" userId="69a36eef8ef823aa" providerId="LiveId" clId="{30A2C32A-AC6A-4510-8ABB-3CC9F178A70B}" dt="2019-08-28T16:25:39.274" v="928" actId="478"/>
          <ac:cxnSpMkLst>
            <pc:docMk/>
            <pc:sldMk cId="2255689037" sldId="273"/>
            <ac:cxnSpMk id="55" creationId="{5325850F-E41D-4519-87E4-BDDEF442BCBB}"/>
          </ac:cxnSpMkLst>
        </pc:cxnChg>
        <pc:cxnChg chg="add del mod">
          <ac:chgData name="Tim Evans" userId="69a36eef8ef823aa" providerId="LiveId" clId="{30A2C32A-AC6A-4510-8ABB-3CC9F178A70B}" dt="2019-08-28T16:25:39.274" v="928" actId="478"/>
          <ac:cxnSpMkLst>
            <pc:docMk/>
            <pc:sldMk cId="2255689037" sldId="273"/>
            <ac:cxnSpMk id="56" creationId="{2D00EB84-6AEE-4FDC-8085-7FC14BD2475D}"/>
          </ac:cxnSpMkLst>
        </pc:cxnChg>
        <pc:cxnChg chg="add del mod">
          <ac:chgData name="Tim Evans" userId="69a36eef8ef823aa" providerId="LiveId" clId="{30A2C32A-AC6A-4510-8ABB-3CC9F178A70B}" dt="2019-08-28T16:25:34.161" v="927" actId="478"/>
          <ac:cxnSpMkLst>
            <pc:docMk/>
            <pc:sldMk cId="2255689037" sldId="273"/>
            <ac:cxnSpMk id="57" creationId="{7F0A9CEC-31A8-4C6F-9340-FEAF2DD6F3CD}"/>
          </ac:cxnSpMkLst>
        </pc:cxnChg>
        <pc:cxnChg chg="add del mod">
          <ac:chgData name="Tim Evans" userId="69a36eef8ef823aa" providerId="LiveId" clId="{30A2C32A-AC6A-4510-8ABB-3CC9F178A70B}" dt="2019-08-28T16:26:09.421" v="938" actId="478"/>
          <ac:cxnSpMkLst>
            <pc:docMk/>
            <pc:sldMk cId="2255689037" sldId="273"/>
            <ac:cxnSpMk id="58" creationId="{8220DA0F-CD29-41E2-B085-770ED11BD991}"/>
          </ac:cxnSpMkLst>
        </pc:cxnChg>
        <pc:cxnChg chg="add del mod">
          <ac:chgData name="Tim Evans" userId="69a36eef8ef823aa" providerId="LiveId" clId="{30A2C32A-AC6A-4510-8ABB-3CC9F178A70B}" dt="2019-08-28T16:26:06.353" v="935" actId="478"/>
          <ac:cxnSpMkLst>
            <pc:docMk/>
            <pc:sldMk cId="2255689037" sldId="273"/>
            <ac:cxnSpMk id="59" creationId="{08DB31DA-50E1-46E3-A990-A3FB4DC9ED5E}"/>
          </ac:cxnSpMkLst>
        </pc:cxnChg>
        <pc:cxnChg chg="add del mod">
          <ac:chgData name="Tim Evans" userId="69a36eef8ef823aa" providerId="LiveId" clId="{30A2C32A-AC6A-4510-8ABB-3CC9F178A70B}" dt="2019-08-28T16:25:39.274" v="928" actId="478"/>
          <ac:cxnSpMkLst>
            <pc:docMk/>
            <pc:sldMk cId="2255689037" sldId="273"/>
            <ac:cxnSpMk id="60" creationId="{50E01B4A-AA81-4FDA-90CD-107232C27A35}"/>
          </ac:cxnSpMkLst>
        </pc:cxnChg>
        <pc:cxnChg chg="add del mod">
          <ac:chgData name="Tim Evans" userId="69a36eef8ef823aa" providerId="LiveId" clId="{30A2C32A-AC6A-4510-8ABB-3CC9F178A70B}" dt="2019-08-28T16:25:42.629" v="929" actId="478"/>
          <ac:cxnSpMkLst>
            <pc:docMk/>
            <pc:sldMk cId="2255689037" sldId="273"/>
            <ac:cxnSpMk id="75" creationId="{BD6BBF17-70E2-47C7-8ED4-43E96BDF15B4}"/>
          </ac:cxnSpMkLst>
        </pc:cxnChg>
        <pc:cxnChg chg="add del">
          <ac:chgData name="Tim Evans" userId="69a36eef8ef823aa" providerId="LiveId" clId="{30A2C32A-AC6A-4510-8ABB-3CC9F178A70B}" dt="2019-08-28T16:27:54.807" v="964" actId="478"/>
          <ac:cxnSpMkLst>
            <pc:docMk/>
            <pc:sldMk cId="2255689037" sldId="273"/>
            <ac:cxnSpMk id="82" creationId="{E4475E8E-C072-46FB-B5D4-421011CC088E}"/>
          </ac:cxnSpMkLst>
        </pc:cxnChg>
        <pc:cxnChg chg="add del">
          <ac:chgData name="Tim Evans" userId="69a36eef8ef823aa" providerId="LiveId" clId="{30A2C32A-AC6A-4510-8ABB-3CC9F178A70B}" dt="2019-08-28T16:27:53.762" v="963" actId="478"/>
          <ac:cxnSpMkLst>
            <pc:docMk/>
            <pc:sldMk cId="2255689037" sldId="273"/>
            <ac:cxnSpMk id="83" creationId="{865E4FA6-61AE-46C4-93D1-0FE432470493}"/>
          </ac:cxnSpMkLst>
        </pc:cxnChg>
        <pc:cxnChg chg="add del mod">
          <ac:chgData name="Tim Evans" userId="69a36eef8ef823aa" providerId="LiveId" clId="{30A2C32A-AC6A-4510-8ABB-3CC9F178A70B}" dt="2019-08-28T16:29:31.461" v="976" actId="478"/>
          <ac:cxnSpMkLst>
            <pc:docMk/>
            <pc:sldMk cId="2255689037" sldId="273"/>
            <ac:cxnSpMk id="114" creationId="{D4C05EBB-B812-4E23-B78A-F0512896A183}"/>
          </ac:cxnSpMkLst>
        </pc:cxnChg>
        <pc:cxnChg chg="add mod topLvl">
          <ac:chgData name="Tim Evans" userId="69a36eef8ef823aa" providerId="LiveId" clId="{30A2C32A-AC6A-4510-8ABB-3CC9F178A70B}" dt="2019-08-29T08:40:48.294" v="1252" actId="692"/>
          <ac:cxnSpMkLst>
            <pc:docMk/>
            <pc:sldMk cId="2255689037" sldId="273"/>
            <ac:cxnSpMk id="116" creationId="{12D85228-FB8B-40FE-8D65-E9A5B7180869}"/>
          </ac:cxnSpMkLst>
        </pc:cxnChg>
        <pc:cxnChg chg="add mod topLvl">
          <ac:chgData name="Tim Evans" userId="69a36eef8ef823aa" providerId="LiveId" clId="{30A2C32A-AC6A-4510-8ABB-3CC9F178A70B}" dt="2019-08-29T08:41:04.014" v="1257" actId="692"/>
          <ac:cxnSpMkLst>
            <pc:docMk/>
            <pc:sldMk cId="2255689037" sldId="273"/>
            <ac:cxnSpMk id="118" creationId="{DADE0255-191E-4833-8422-60409A1B4C36}"/>
          </ac:cxnSpMkLst>
        </pc:cxnChg>
        <pc:cxnChg chg="add del mod">
          <ac:chgData name="Tim Evans" userId="69a36eef8ef823aa" providerId="LiveId" clId="{30A2C32A-AC6A-4510-8ABB-3CC9F178A70B}" dt="2019-08-28T16:31:54.067" v="1017" actId="478"/>
          <ac:cxnSpMkLst>
            <pc:docMk/>
            <pc:sldMk cId="2255689037" sldId="273"/>
            <ac:cxnSpMk id="121" creationId="{91BF97E7-24BC-42F3-91C3-B41C0F374A50}"/>
          </ac:cxnSpMkLst>
        </pc:cxnChg>
      </pc:sldChg>
      <pc:sldChg chg="addSp delSp modSp ord">
        <pc:chgData name="Tim Evans" userId="69a36eef8ef823aa" providerId="LiveId" clId="{30A2C32A-AC6A-4510-8ABB-3CC9F178A70B}" dt="2019-08-29T14:03:40.205" v="1739"/>
        <pc:sldMkLst>
          <pc:docMk/>
          <pc:sldMk cId="3635745464" sldId="274"/>
        </pc:sldMkLst>
        <pc:spChg chg="del">
          <ac:chgData name="Tim Evans" userId="69a36eef8ef823aa" providerId="LiveId" clId="{30A2C32A-AC6A-4510-8ABB-3CC9F178A70B}" dt="2019-08-29T14:00:30.998" v="1614" actId="478"/>
          <ac:spMkLst>
            <pc:docMk/>
            <pc:sldMk cId="3635745464" sldId="274"/>
            <ac:spMk id="5" creationId="{00000000-0000-0000-0000-000000000000}"/>
          </ac:spMkLst>
        </pc:spChg>
        <pc:spChg chg="mod">
          <ac:chgData name="Tim Evans" userId="69a36eef8ef823aa" providerId="LiveId" clId="{30A2C32A-AC6A-4510-8ABB-3CC9F178A70B}" dt="2019-08-29T14:01:47.919" v="1693" actId="1076"/>
          <ac:spMkLst>
            <pc:docMk/>
            <pc:sldMk cId="3635745464" sldId="274"/>
            <ac:spMk id="6" creationId="{0CE840E5-5E1B-4AD6-8ADB-AE94B4B9B59D}"/>
          </ac:spMkLst>
        </pc:spChg>
        <pc:spChg chg="add del mod">
          <ac:chgData name="Tim Evans" userId="69a36eef8ef823aa" providerId="LiveId" clId="{30A2C32A-AC6A-4510-8ABB-3CC9F178A70B}" dt="2019-08-29T14:00:34.868" v="1615" actId="478"/>
          <ac:spMkLst>
            <pc:docMk/>
            <pc:sldMk cId="3635745464" sldId="274"/>
            <ac:spMk id="7" creationId="{90C99635-F4DB-4FCB-B573-434E00206EA6}"/>
          </ac:spMkLst>
        </pc:spChg>
        <pc:spChg chg="add mod">
          <ac:chgData name="Tim Evans" userId="69a36eef8ef823aa" providerId="LiveId" clId="{30A2C32A-AC6A-4510-8ABB-3CC9F178A70B}" dt="2019-08-29T14:03:24.207" v="1738" actId="6549"/>
          <ac:spMkLst>
            <pc:docMk/>
            <pc:sldMk cId="3635745464" sldId="274"/>
            <ac:spMk id="8" creationId="{FDC07551-71E0-4772-A0FD-699032838A80}"/>
          </ac:spMkLst>
        </pc:spChg>
        <pc:spChg chg="del">
          <ac:chgData name="Tim Evans" userId="69a36eef8ef823aa" providerId="LiveId" clId="{30A2C32A-AC6A-4510-8ABB-3CC9F178A70B}" dt="2019-08-29T14:00:28.230" v="1613" actId="478"/>
          <ac:spMkLst>
            <pc:docMk/>
            <pc:sldMk cId="3635745464" sldId="274"/>
            <ac:spMk id="22" creationId="{F7A9C249-B24A-416D-A3FF-FDFA4C1496E4}"/>
          </ac:spMkLst>
        </pc:spChg>
      </pc:sldChg>
      <pc:sldChg chg="add">
        <pc:chgData name="Tim Evans" userId="69a36eef8ef823aa" providerId="LiveId" clId="{30A2C32A-AC6A-4510-8ABB-3CC9F178A70B}" dt="2019-08-29T13:59:15.625" v="1610"/>
        <pc:sldMkLst>
          <pc:docMk/>
          <pc:sldMk cId="1240733626" sldId="275"/>
        </pc:sldMkLst>
      </pc:sldChg>
      <pc:sldChg chg="del">
        <pc:chgData name="Tim Evans" userId="69a36eef8ef823aa" providerId="LiveId" clId="{30A2C32A-AC6A-4510-8ABB-3CC9F178A70B}" dt="2019-08-29T13:59:05.823" v="1609" actId="2696"/>
        <pc:sldMkLst>
          <pc:docMk/>
          <pc:sldMk cId="1808965896" sldId="275"/>
        </pc:sldMkLst>
      </pc:sldChg>
      <pc:sldChg chg="del">
        <pc:chgData name="Tim Evans" userId="69a36eef8ef823aa" providerId="LiveId" clId="{30A2C32A-AC6A-4510-8ABB-3CC9F178A70B}" dt="2019-08-29T09:59:05.455" v="1607" actId="2696"/>
        <pc:sldMkLst>
          <pc:docMk/>
          <pc:sldMk cId="618709320" sldId="277"/>
        </pc:sldMkLst>
      </pc:sldChg>
      <pc:sldChg chg="add">
        <pc:chgData name="Tim Evans" userId="69a36eef8ef823aa" providerId="LiveId" clId="{30A2C32A-AC6A-4510-8ABB-3CC9F178A70B}" dt="2019-08-29T09:59:09.979" v="1608"/>
        <pc:sldMkLst>
          <pc:docMk/>
          <pc:sldMk cId="2681769748" sldId="277"/>
        </pc:sldMkLst>
      </pc:sldChg>
      <pc:sldChg chg="addSp delSp modSp">
        <pc:chgData name="Tim Evans" userId="69a36eef8ef823aa" providerId="LiveId" clId="{30A2C32A-AC6A-4510-8ABB-3CC9F178A70B}" dt="2019-08-29T14:51:23.186" v="2368" actId="1076"/>
        <pc:sldMkLst>
          <pc:docMk/>
          <pc:sldMk cId="2798596273" sldId="279"/>
        </pc:sldMkLst>
        <pc:spChg chg="mod">
          <ac:chgData name="Tim Evans" userId="69a36eef8ef823aa" providerId="LiveId" clId="{30A2C32A-AC6A-4510-8ABB-3CC9F178A70B}" dt="2019-08-29T14:30:10.878" v="2096" actId="20577"/>
          <ac:spMkLst>
            <pc:docMk/>
            <pc:sldMk cId="2798596273" sldId="279"/>
            <ac:spMk id="2" creationId="{00000000-0000-0000-0000-000000000000}"/>
          </ac:spMkLst>
        </pc:spChg>
        <pc:spChg chg="mod">
          <ac:chgData name="Tim Evans" userId="69a36eef8ef823aa" providerId="LiveId" clId="{30A2C32A-AC6A-4510-8ABB-3CC9F178A70B}" dt="2019-08-29T14:51:19.559" v="2367" actId="14100"/>
          <ac:spMkLst>
            <pc:docMk/>
            <pc:sldMk cId="2798596273" sldId="279"/>
            <ac:spMk id="3" creationId="{FED17A28-B283-4C7A-90D7-280DF7093C84}"/>
          </ac:spMkLst>
        </pc:spChg>
        <pc:spChg chg="del">
          <ac:chgData name="Tim Evans" userId="69a36eef8ef823aa" providerId="LiveId" clId="{30A2C32A-AC6A-4510-8ABB-3CC9F178A70B}" dt="2019-08-29T14:34:49.470" v="2126" actId="478"/>
          <ac:spMkLst>
            <pc:docMk/>
            <pc:sldMk cId="2798596273" sldId="279"/>
            <ac:spMk id="5" creationId="{00000000-0000-0000-0000-000000000000}"/>
          </ac:spMkLst>
        </pc:spChg>
        <pc:spChg chg="mod">
          <ac:chgData name="Tim Evans" userId="69a36eef8ef823aa" providerId="LiveId" clId="{30A2C32A-AC6A-4510-8ABB-3CC9F178A70B}" dt="2019-08-29T14:51:23.186" v="2368" actId="1076"/>
          <ac:spMkLst>
            <pc:docMk/>
            <pc:sldMk cId="2798596273" sldId="279"/>
            <ac:spMk id="6" creationId="{40F0B9C5-4E1A-4771-9FFE-49B42D75C376}"/>
          </ac:spMkLst>
        </pc:spChg>
        <pc:spChg chg="del mod">
          <ac:chgData name="Tim Evans" userId="69a36eef8ef823aa" providerId="LiveId" clId="{30A2C32A-AC6A-4510-8ABB-3CC9F178A70B}" dt="2019-08-29T14:50:51.687" v="2363" actId="478"/>
          <ac:spMkLst>
            <pc:docMk/>
            <pc:sldMk cId="2798596273" sldId="279"/>
            <ac:spMk id="8" creationId="{0AD83890-3BDB-400C-B41F-C9057F136BCA}"/>
          </ac:spMkLst>
        </pc:spChg>
        <pc:spChg chg="del mod">
          <ac:chgData name="Tim Evans" userId="69a36eef8ef823aa" providerId="LiveId" clId="{30A2C32A-AC6A-4510-8ABB-3CC9F178A70B}" dt="2019-08-29T14:50:36.217" v="2356" actId="478"/>
          <ac:spMkLst>
            <pc:docMk/>
            <pc:sldMk cId="2798596273" sldId="279"/>
            <ac:spMk id="10" creationId="{15A23EB6-DB1D-4211-8FD1-5644922D4B0F}"/>
          </ac:spMkLst>
        </pc:spChg>
        <pc:spChg chg="add del mod">
          <ac:chgData name="Tim Evans" userId="69a36eef8ef823aa" providerId="LiveId" clId="{30A2C32A-AC6A-4510-8ABB-3CC9F178A70B}" dt="2019-08-29T14:35:01.804" v="2128" actId="478"/>
          <ac:spMkLst>
            <pc:docMk/>
            <pc:sldMk cId="2798596273" sldId="279"/>
            <ac:spMk id="11" creationId="{527620C8-FCB0-40CD-A8CA-E8A7641EE085}"/>
          </ac:spMkLst>
        </pc:spChg>
        <pc:spChg chg="del">
          <ac:chgData name="Tim Evans" userId="69a36eef8ef823aa" providerId="LiveId" clId="{30A2C32A-AC6A-4510-8ABB-3CC9F178A70B}" dt="2019-08-29T14:34:52.370" v="2127" actId="478"/>
          <ac:spMkLst>
            <pc:docMk/>
            <pc:sldMk cId="2798596273" sldId="279"/>
            <ac:spMk id="22" creationId="{F7A9C249-B24A-416D-A3FF-FDFA4C1496E4}"/>
          </ac:spMkLst>
        </pc:spChg>
        <pc:picChg chg="add mod">
          <ac:chgData name="Tim Evans" userId="69a36eef8ef823aa" providerId="LiveId" clId="{30A2C32A-AC6A-4510-8ABB-3CC9F178A70B}" dt="2019-08-29T14:32:05.428" v="2119" actId="1076"/>
          <ac:picMkLst>
            <pc:docMk/>
            <pc:sldMk cId="2798596273" sldId="279"/>
            <ac:picMk id="7" creationId="{F85DE3C8-1BBC-4BC4-829A-1657971979DA}"/>
          </ac:picMkLst>
        </pc:picChg>
      </pc:sldChg>
      <pc:sldChg chg="addSp delSp modSp ord">
        <pc:chgData name="Tim Evans" userId="69a36eef8ef823aa" providerId="LiveId" clId="{30A2C32A-AC6A-4510-8ABB-3CC9F178A70B}" dt="2019-08-29T15:27:59.364" v="2720" actId="478"/>
        <pc:sldMkLst>
          <pc:docMk/>
          <pc:sldMk cId="3210863597" sldId="280"/>
        </pc:sldMkLst>
        <pc:spChg chg="mod">
          <ac:chgData name="Tim Evans" userId="69a36eef8ef823aa" providerId="LiveId" clId="{30A2C32A-AC6A-4510-8ABB-3CC9F178A70B}" dt="2019-08-29T14:07:48.440" v="1806" actId="1076"/>
          <ac:spMkLst>
            <pc:docMk/>
            <pc:sldMk cId="3210863597" sldId="280"/>
            <ac:spMk id="2" creationId="{00000000-0000-0000-0000-000000000000}"/>
          </ac:spMkLst>
        </pc:spChg>
        <pc:spChg chg="add del mod">
          <ac:chgData name="Tim Evans" userId="69a36eef8ef823aa" providerId="LiveId" clId="{30A2C32A-AC6A-4510-8ABB-3CC9F178A70B}" dt="2019-08-29T14:05:47.622" v="1762" actId="478"/>
          <ac:spMkLst>
            <pc:docMk/>
            <pc:sldMk cId="3210863597" sldId="280"/>
            <ac:spMk id="3" creationId="{F8DB62A1-06AE-4C81-B007-406D7D3EE571}"/>
          </ac:spMkLst>
        </pc:spChg>
        <pc:spChg chg="add del mod">
          <ac:chgData name="Tim Evans" userId="69a36eef8ef823aa" providerId="LiveId" clId="{30A2C32A-AC6A-4510-8ABB-3CC9F178A70B}" dt="2019-08-29T14:06:05.325" v="1764" actId="478"/>
          <ac:spMkLst>
            <pc:docMk/>
            <pc:sldMk cId="3210863597" sldId="280"/>
            <ac:spMk id="4" creationId="{4F1EC559-DBB0-4E3F-9E4D-74DE6B224D46}"/>
          </ac:spMkLst>
        </pc:spChg>
        <pc:spChg chg="del">
          <ac:chgData name="Tim Evans" userId="69a36eef8ef823aa" providerId="LiveId" clId="{30A2C32A-AC6A-4510-8ABB-3CC9F178A70B}" dt="2019-08-29T14:29:43.904" v="2082" actId="478"/>
          <ac:spMkLst>
            <pc:docMk/>
            <pc:sldMk cId="3210863597" sldId="280"/>
            <ac:spMk id="5" creationId="{00000000-0000-0000-0000-000000000000}"/>
          </ac:spMkLst>
        </pc:spChg>
        <pc:spChg chg="add mod">
          <ac:chgData name="Tim Evans" userId="69a36eef8ef823aa" providerId="LiveId" clId="{30A2C32A-AC6A-4510-8ABB-3CC9F178A70B}" dt="2019-08-29T14:05:20.586" v="1759" actId="1076"/>
          <ac:spMkLst>
            <pc:docMk/>
            <pc:sldMk cId="3210863597" sldId="280"/>
            <ac:spMk id="7" creationId="{0E30EF1B-E962-4728-BC6A-2F654D03B28A}"/>
          </ac:spMkLst>
        </pc:spChg>
        <pc:spChg chg="del mod">
          <ac:chgData name="Tim Evans" userId="69a36eef8ef823aa" providerId="LiveId" clId="{30A2C32A-AC6A-4510-8ABB-3CC9F178A70B}" dt="2019-08-29T14:11:34.243" v="1873" actId="478"/>
          <ac:spMkLst>
            <pc:docMk/>
            <pc:sldMk cId="3210863597" sldId="280"/>
            <ac:spMk id="8" creationId="{0AF3BBAE-1EC6-4BD2-A484-C16083232BF7}"/>
          </ac:spMkLst>
        </pc:spChg>
        <pc:spChg chg="add mod">
          <ac:chgData name="Tim Evans" userId="69a36eef8ef823aa" providerId="LiveId" clId="{30A2C32A-AC6A-4510-8ABB-3CC9F178A70B}" dt="2019-08-29T14:07:12.434" v="1771" actId="693"/>
          <ac:spMkLst>
            <pc:docMk/>
            <pc:sldMk cId="3210863597" sldId="280"/>
            <ac:spMk id="9" creationId="{9E14975C-51F9-4896-B9BA-077A44F6FDB5}"/>
          </ac:spMkLst>
        </pc:spChg>
        <pc:spChg chg="add mod">
          <ac:chgData name="Tim Evans" userId="69a36eef8ef823aa" providerId="LiveId" clId="{30A2C32A-AC6A-4510-8ABB-3CC9F178A70B}" dt="2019-08-29T14:09:46.583" v="1824" actId="108"/>
          <ac:spMkLst>
            <pc:docMk/>
            <pc:sldMk cId="3210863597" sldId="280"/>
            <ac:spMk id="10" creationId="{4E654C96-3F34-4BFB-A671-24537BD761B0}"/>
          </ac:spMkLst>
        </pc:spChg>
        <pc:spChg chg="add mod">
          <ac:chgData name="Tim Evans" userId="69a36eef8ef823aa" providerId="LiveId" clId="{30A2C32A-AC6A-4510-8ABB-3CC9F178A70B}" dt="2019-08-29T14:08:43.360" v="1822" actId="1076"/>
          <ac:spMkLst>
            <pc:docMk/>
            <pc:sldMk cId="3210863597" sldId="280"/>
            <ac:spMk id="11" creationId="{BC7C6D5D-105F-4D67-82FB-C1974D2C0E3F}"/>
          </ac:spMkLst>
        </pc:spChg>
        <pc:spChg chg="add del mod">
          <ac:chgData name="Tim Evans" userId="69a36eef8ef823aa" providerId="LiveId" clId="{30A2C32A-AC6A-4510-8ABB-3CC9F178A70B}" dt="2019-08-29T14:14:11.981" v="1930" actId="478"/>
          <ac:spMkLst>
            <pc:docMk/>
            <pc:sldMk cId="3210863597" sldId="280"/>
            <ac:spMk id="12" creationId="{06076DEA-01FA-4DD0-9836-0CDF47A097C8}"/>
          </ac:spMkLst>
        </pc:spChg>
        <pc:spChg chg="add mod">
          <ac:chgData name="Tim Evans" userId="69a36eef8ef823aa" providerId="LiveId" clId="{30A2C32A-AC6A-4510-8ABB-3CC9F178A70B}" dt="2019-08-29T14:13:20.334" v="1918" actId="14100"/>
          <ac:spMkLst>
            <pc:docMk/>
            <pc:sldMk cId="3210863597" sldId="280"/>
            <ac:spMk id="13" creationId="{9E8FB511-61E4-41AE-87BC-671BAD2F69DC}"/>
          </ac:spMkLst>
        </pc:spChg>
        <pc:spChg chg="add mod">
          <ac:chgData name="Tim Evans" userId="69a36eef8ef823aa" providerId="LiveId" clId="{30A2C32A-AC6A-4510-8ABB-3CC9F178A70B}" dt="2019-08-29T14:12:14.165" v="1902" actId="20577"/>
          <ac:spMkLst>
            <pc:docMk/>
            <pc:sldMk cId="3210863597" sldId="280"/>
            <ac:spMk id="14" creationId="{B27A954A-87B1-4280-87EA-970F5F57868F}"/>
          </ac:spMkLst>
        </pc:spChg>
        <pc:spChg chg="add del mod">
          <ac:chgData name="Tim Evans" userId="69a36eef8ef823aa" providerId="LiveId" clId="{30A2C32A-AC6A-4510-8ABB-3CC9F178A70B}" dt="2019-08-29T14:13:45.005" v="1928" actId="478"/>
          <ac:spMkLst>
            <pc:docMk/>
            <pc:sldMk cId="3210863597" sldId="280"/>
            <ac:spMk id="15" creationId="{165D3AF2-52A5-4581-87A0-E76B3D0231A5}"/>
          </ac:spMkLst>
        </pc:spChg>
        <pc:spChg chg="add mod">
          <ac:chgData name="Tim Evans" userId="69a36eef8ef823aa" providerId="LiveId" clId="{30A2C32A-AC6A-4510-8ABB-3CC9F178A70B}" dt="2019-08-29T14:11:08.931" v="1866" actId="14100"/>
          <ac:spMkLst>
            <pc:docMk/>
            <pc:sldMk cId="3210863597" sldId="280"/>
            <ac:spMk id="16" creationId="{6D0F5362-4855-467B-89FA-6BCEA1C6358D}"/>
          </ac:spMkLst>
        </pc:spChg>
        <pc:spChg chg="add mod">
          <ac:chgData name="Tim Evans" userId="69a36eef8ef823aa" providerId="LiveId" clId="{30A2C32A-AC6A-4510-8ABB-3CC9F178A70B}" dt="2019-08-29T14:13:41.784" v="1927" actId="20577"/>
          <ac:spMkLst>
            <pc:docMk/>
            <pc:sldMk cId="3210863597" sldId="280"/>
            <ac:spMk id="17" creationId="{DDBC6855-4811-4382-8593-80F395B53F3F}"/>
          </ac:spMkLst>
        </pc:spChg>
        <pc:spChg chg="add del mod">
          <ac:chgData name="Tim Evans" userId="69a36eef8ef823aa" providerId="LiveId" clId="{30A2C32A-AC6A-4510-8ABB-3CC9F178A70B}" dt="2019-08-29T14:14:21.537" v="1932" actId="478"/>
          <ac:spMkLst>
            <pc:docMk/>
            <pc:sldMk cId="3210863597" sldId="280"/>
            <ac:spMk id="18" creationId="{4A1D0653-7087-4D73-B4BE-CF00788C8884}"/>
          </ac:spMkLst>
        </pc:spChg>
        <pc:spChg chg="add del mod">
          <ac:chgData name="Tim Evans" userId="69a36eef8ef823aa" providerId="LiveId" clId="{30A2C32A-AC6A-4510-8ABB-3CC9F178A70B}" dt="2019-08-29T14:18:40.477" v="1953" actId="478"/>
          <ac:spMkLst>
            <pc:docMk/>
            <pc:sldMk cId="3210863597" sldId="280"/>
            <ac:spMk id="19" creationId="{BB842B59-4588-4B6F-BE81-82DF273974BA}"/>
          </ac:spMkLst>
        </pc:spChg>
        <pc:spChg chg="add del mod">
          <ac:chgData name="Tim Evans" userId="69a36eef8ef823aa" providerId="LiveId" clId="{30A2C32A-AC6A-4510-8ABB-3CC9F178A70B}" dt="2019-08-29T14:14:44.446" v="1935" actId="478"/>
          <ac:spMkLst>
            <pc:docMk/>
            <pc:sldMk cId="3210863597" sldId="280"/>
            <ac:spMk id="20" creationId="{AED089BF-9BDC-4EE4-B7D9-834D6A13E843}"/>
          </ac:spMkLst>
        </pc:spChg>
        <pc:spChg chg="add mod">
          <ac:chgData name="Tim Evans" userId="69a36eef8ef823aa" providerId="LiveId" clId="{30A2C32A-AC6A-4510-8ABB-3CC9F178A70B}" dt="2019-08-29T14:16:23.108" v="1945" actId="108"/>
          <ac:spMkLst>
            <pc:docMk/>
            <pc:sldMk cId="3210863597" sldId="280"/>
            <ac:spMk id="21" creationId="{3195A07D-1923-4965-8D5E-68A7E7FBC18B}"/>
          </ac:spMkLst>
        </pc:spChg>
        <pc:spChg chg="del">
          <ac:chgData name="Tim Evans" userId="69a36eef8ef823aa" providerId="LiveId" clId="{30A2C32A-AC6A-4510-8ABB-3CC9F178A70B}" dt="2019-08-29T14:29:47.110" v="2083" actId="478"/>
          <ac:spMkLst>
            <pc:docMk/>
            <pc:sldMk cId="3210863597" sldId="280"/>
            <ac:spMk id="22" creationId="{F7A9C249-B24A-416D-A3FF-FDFA4C1496E4}"/>
          </ac:spMkLst>
        </pc:spChg>
        <pc:spChg chg="add mod">
          <ac:chgData name="Tim Evans" userId="69a36eef8ef823aa" providerId="LiveId" clId="{30A2C32A-AC6A-4510-8ABB-3CC9F178A70B}" dt="2019-08-29T14:16:29.094" v="1946" actId="108"/>
          <ac:spMkLst>
            <pc:docMk/>
            <pc:sldMk cId="3210863597" sldId="280"/>
            <ac:spMk id="23" creationId="{BC4BE244-C4A4-4A0B-991F-407C9836572E}"/>
          </ac:spMkLst>
        </pc:spChg>
        <pc:spChg chg="add del mod">
          <ac:chgData name="Tim Evans" userId="69a36eef8ef823aa" providerId="LiveId" clId="{30A2C32A-AC6A-4510-8ABB-3CC9F178A70B}" dt="2019-08-29T14:16:00.239" v="1941" actId="478"/>
          <ac:spMkLst>
            <pc:docMk/>
            <pc:sldMk cId="3210863597" sldId="280"/>
            <ac:spMk id="24" creationId="{0260F60A-5ABA-4ACE-97C9-11C77777CC79}"/>
          </ac:spMkLst>
        </pc:spChg>
        <pc:spChg chg="add mod">
          <ac:chgData name="Tim Evans" userId="69a36eef8ef823aa" providerId="LiveId" clId="{30A2C32A-AC6A-4510-8ABB-3CC9F178A70B}" dt="2019-08-29T14:18:04.372" v="1951" actId="1076"/>
          <ac:spMkLst>
            <pc:docMk/>
            <pc:sldMk cId="3210863597" sldId="280"/>
            <ac:spMk id="25" creationId="{89294468-833F-467A-AAC3-687F17809B72}"/>
          </ac:spMkLst>
        </pc:spChg>
        <pc:spChg chg="add mod">
          <ac:chgData name="Tim Evans" userId="69a36eef8ef823aa" providerId="LiveId" clId="{30A2C32A-AC6A-4510-8ABB-3CC9F178A70B}" dt="2019-08-29T14:21:05.600" v="1996" actId="164"/>
          <ac:spMkLst>
            <pc:docMk/>
            <pc:sldMk cId="3210863597" sldId="280"/>
            <ac:spMk id="26" creationId="{92EF0ABA-3F20-4022-87BD-7A0972066235}"/>
          </ac:spMkLst>
        </pc:spChg>
        <pc:spChg chg="add del mod">
          <ac:chgData name="Tim Evans" userId="69a36eef8ef823aa" providerId="LiveId" clId="{30A2C32A-AC6A-4510-8ABB-3CC9F178A70B}" dt="2019-08-29T14:18:59.122" v="1955" actId="478"/>
          <ac:spMkLst>
            <pc:docMk/>
            <pc:sldMk cId="3210863597" sldId="280"/>
            <ac:spMk id="27" creationId="{507E30BE-9E6C-44BC-AC81-173AF449F9E4}"/>
          </ac:spMkLst>
        </pc:spChg>
        <pc:spChg chg="add mod">
          <ac:chgData name="Tim Evans" userId="69a36eef8ef823aa" providerId="LiveId" clId="{30A2C32A-AC6A-4510-8ABB-3CC9F178A70B}" dt="2019-08-29T14:19:26.358" v="1957" actId="108"/>
          <ac:spMkLst>
            <pc:docMk/>
            <pc:sldMk cId="3210863597" sldId="280"/>
            <ac:spMk id="28" creationId="{AD4F287F-5B89-4E2E-8459-FAF8D2651D61}"/>
          </ac:spMkLst>
        </pc:spChg>
        <pc:spChg chg="add mod">
          <ac:chgData name="Tim Evans" userId="69a36eef8ef823aa" providerId="LiveId" clId="{30A2C32A-AC6A-4510-8ABB-3CC9F178A70B}" dt="2019-08-29T14:21:05.600" v="1996" actId="164"/>
          <ac:spMkLst>
            <pc:docMk/>
            <pc:sldMk cId="3210863597" sldId="280"/>
            <ac:spMk id="29" creationId="{D76CA1EF-8673-4D8D-836F-96D92BE07A7A}"/>
          </ac:spMkLst>
        </pc:spChg>
        <pc:spChg chg="add del mod">
          <ac:chgData name="Tim Evans" userId="69a36eef8ef823aa" providerId="LiveId" clId="{30A2C32A-AC6A-4510-8ABB-3CC9F178A70B}" dt="2019-08-29T14:20:38.942" v="1991"/>
          <ac:spMkLst>
            <pc:docMk/>
            <pc:sldMk cId="3210863597" sldId="280"/>
            <ac:spMk id="30" creationId="{9BB94237-11B2-44E6-A6C7-14F3FFD8A22C}"/>
          </ac:spMkLst>
        </pc:spChg>
        <pc:spChg chg="add mod">
          <ac:chgData name="Tim Evans" userId="69a36eef8ef823aa" providerId="LiveId" clId="{30A2C32A-AC6A-4510-8ABB-3CC9F178A70B}" dt="2019-08-29T14:21:05.600" v="1996" actId="164"/>
          <ac:spMkLst>
            <pc:docMk/>
            <pc:sldMk cId="3210863597" sldId="280"/>
            <ac:spMk id="31" creationId="{E7083DF5-43EB-40F2-8A05-CF86688D1918}"/>
          </ac:spMkLst>
        </pc:spChg>
        <pc:spChg chg="add mod">
          <ac:chgData name="Tim Evans" userId="69a36eef8ef823aa" providerId="LiveId" clId="{30A2C32A-AC6A-4510-8ABB-3CC9F178A70B}" dt="2019-08-29T14:23:37.362" v="2026" actId="207"/>
          <ac:spMkLst>
            <pc:docMk/>
            <pc:sldMk cId="3210863597" sldId="280"/>
            <ac:spMk id="33" creationId="{6DA03C4C-9A80-4F65-9C2B-90B37521AD67}"/>
          </ac:spMkLst>
        </pc:spChg>
        <pc:spChg chg="add mod">
          <ac:chgData name="Tim Evans" userId="69a36eef8ef823aa" providerId="LiveId" clId="{30A2C32A-AC6A-4510-8ABB-3CC9F178A70B}" dt="2019-08-29T14:26:35.897" v="2063" actId="1076"/>
          <ac:spMkLst>
            <pc:docMk/>
            <pc:sldMk cId="3210863597" sldId="280"/>
            <ac:spMk id="42" creationId="{5F293D32-DFC4-4720-8D41-9B290ED0252E}"/>
          </ac:spMkLst>
        </pc:spChg>
        <pc:spChg chg="add del mod">
          <ac:chgData name="Tim Evans" userId="69a36eef8ef823aa" providerId="LiveId" clId="{30A2C32A-AC6A-4510-8ABB-3CC9F178A70B}" dt="2019-08-29T14:29:06.750" v="2081" actId="478"/>
          <ac:spMkLst>
            <pc:docMk/>
            <pc:sldMk cId="3210863597" sldId="280"/>
            <ac:spMk id="45" creationId="{796F0CE9-7341-458A-9D7B-2438D6F09E4D}"/>
          </ac:spMkLst>
        </pc:spChg>
        <pc:spChg chg="add del mod">
          <ac:chgData name="Tim Evans" userId="69a36eef8ef823aa" providerId="LiveId" clId="{30A2C32A-AC6A-4510-8ABB-3CC9F178A70B}" dt="2019-08-29T15:27:59.364" v="2720" actId="478"/>
          <ac:spMkLst>
            <pc:docMk/>
            <pc:sldMk cId="3210863597" sldId="280"/>
            <ac:spMk id="47" creationId="{2A78B341-AC9F-4CAC-930B-1650CC216EDA}"/>
          </ac:spMkLst>
        </pc:spChg>
        <pc:grpChg chg="add mod">
          <ac:chgData name="Tim Evans" userId="69a36eef8ef823aa" providerId="LiveId" clId="{30A2C32A-AC6A-4510-8ABB-3CC9F178A70B}" dt="2019-08-29T14:21:08.982" v="1997" actId="1076"/>
          <ac:grpSpMkLst>
            <pc:docMk/>
            <pc:sldMk cId="3210863597" sldId="280"/>
            <ac:grpSpMk id="32" creationId="{D5760532-3026-4971-9F89-34BF9230356B}"/>
          </ac:grpSpMkLst>
        </pc:grpChg>
        <pc:picChg chg="mod">
          <ac:chgData name="Tim Evans" userId="69a36eef8ef823aa" providerId="LiveId" clId="{30A2C32A-AC6A-4510-8ABB-3CC9F178A70B}" dt="2019-08-29T14:14:51.294" v="1937" actId="1076"/>
          <ac:picMkLst>
            <pc:docMk/>
            <pc:sldMk cId="3210863597" sldId="280"/>
            <ac:picMk id="6" creationId="{83B52CB5-EB5F-4B80-B19A-C3D64FE3C72E}"/>
          </ac:picMkLst>
        </pc:picChg>
        <pc:cxnChg chg="add mod">
          <ac:chgData name="Tim Evans" userId="69a36eef8ef823aa" providerId="LiveId" clId="{30A2C32A-AC6A-4510-8ABB-3CC9F178A70B}" dt="2019-08-29T14:24:37.714" v="2038" actId="14100"/>
          <ac:cxnSpMkLst>
            <pc:docMk/>
            <pc:sldMk cId="3210863597" sldId="280"/>
            <ac:cxnSpMk id="35" creationId="{C9131549-8642-46BA-B94D-B23D558921D4}"/>
          </ac:cxnSpMkLst>
        </pc:cxnChg>
        <pc:cxnChg chg="add mod">
          <ac:chgData name="Tim Evans" userId="69a36eef8ef823aa" providerId="LiveId" clId="{30A2C32A-AC6A-4510-8ABB-3CC9F178A70B}" dt="2019-08-29T14:26:05.610" v="2055" actId="1076"/>
          <ac:cxnSpMkLst>
            <pc:docMk/>
            <pc:sldMk cId="3210863597" sldId="280"/>
            <ac:cxnSpMk id="39" creationId="{F8C21CB2-E1BD-4D29-8971-B4D1A60855EC}"/>
          </ac:cxnSpMkLst>
        </pc:cxnChg>
        <pc:cxnChg chg="add del mod">
          <ac:chgData name="Tim Evans" userId="69a36eef8ef823aa" providerId="LiveId" clId="{30A2C32A-AC6A-4510-8ABB-3CC9F178A70B}" dt="2019-08-29T14:27:06.057" v="2066" actId="478"/>
          <ac:cxnSpMkLst>
            <pc:docMk/>
            <pc:sldMk cId="3210863597" sldId="280"/>
            <ac:cxnSpMk id="44" creationId="{3DA1AA51-421C-4118-AEAF-D1775E0438A9}"/>
          </ac:cxnSpMkLst>
        </pc:cxnChg>
      </pc:sldChg>
      <pc:sldChg chg="addSp delSp modSp">
        <pc:chgData name="Tim Evans" userId="69a36eef8ef823aa" providerId="LiveId" clId="{30A2C32A-AC6A-4510-8ABB-3CC9F178A70B}" dt="2019-08-29T15:39:41.715" v="2944" actId="1076"/>
        <pc:sldMkLst>
          <pc:docMk/>
          <pc:sldMk cId="1572630986" sldId="282"/>
        </pc:sldMkLst>
        <pc:spChg chg="del">
          <ac:chgData name="Tim Evans" userId="69a36eef8ef823aa" providerId="LiveId" clId="{30A2C32A-AC6A-4510-8ABB-3CC9F178A70B}" dt="2019-08-29T15:39:09.716" v="2940" actId="478"/>
          <ac:spMkLst>
            <pc:docMk/>
            <pc:sldMk cId="1572630986" sldId="282"/>
            <ac:spMk id="5" creationId="{00000000-0000-0000-0000-000000000000}"/>
          </ac:spMkLst>
        </pc:spChg>
        <pc:spChg chg="add del mod">
          <ac:chgData name="Tim Evans" userId="69a36eef8ef823aa" providerId="LiveId" clId="{30A2C32A-AC6A-4510-8ABB-3CC9F178A70B}" dt="2019-08-29T15:39:13.513" v="2941" actId="478"/>
          <ac:spMkLst>
            <pc:docMk/>
            <pc:sldMk cId="1572630986" sldId="282"/>
            <ac:spMk id="6" creationId="{6AD10DF3-D6D5-4305-8FF9-6D882C7870BF}"/>
          </ac:spMkLst>
        </pc:spChg>
        <pc:spChg chg="mod">
          <ac:chgData name="Tim Evans" userId="69a36eef8ef823aa" providerId="LiveId" clId="{30A2C32A-AC6A-4510-8ABB-3CC9F178A70B}" dt="2019-08-29T15:39:27.668" v="2943" actId="1076"/>
          <ac:spMkLst>
            <pc:docMk/>
            <pc:sldMk cId="1572630986" sldId="282"/>
            <ac:spMk id="8" creationId="{10E50DAD-A6A5-4064-9402-4545B8FC41B3}"/>
          </ac:spMkLst>
        </pc:spChg>
        <pc:spChg chg="mod">
          <ac:chgData name="Tim Evans" userId="69a36eef8ef823aa" providerId="LiveId" clId="{30A2C32A-AC6A-4510-8ABB-3CC9F178A70B}" dt="2019-08-29T15:39:41.715" v="2944" actId="1076"/>
          <ac:spMkLst>
            <pc:docMk/>
            <pc:sldMk cId="1572630986" sldId="282"/>
            <ac:spMk id="9" creationId="{251D3132-BC4E-42FA-AEB4-914D3474C1B9}"/>
          </ac:spMkLst>
        </pc:spChg>
        <pc:spChg chg="mod">
          <ac:chgData name="Tim Evans" userId="69a36eef8ef823aa" providerId="LiveId" clId="{30A2C32A-AC6A-4510-8ABB-3CC9F178A70B}" dt="2019-08-29T15:38:17.845" v="2921" actId="1076"/>
          <ac:spMkLst>
            <pc:docMk/>
            <pc:sldMk cId="1572630986" sldId="282"/>
            <ac:spMk id="13" creationId="{1BE2D5EE-147A-4627-8A33-719391C14F0A}"/>
          </ac:spMkLst>
        </pc:spChg>
        <pc:spChg chg="mod">
          <ac:chgData name="Tim Evans" userId="69a36eef8ef823aa" providerId="LiveId" clId="{30A2C32A-AC6A-4510-8ABB-3CC9F178A70B}" dt="2019-08-29T15:38:58.777" v="2938" actId="20577"/>
          <ac:spMkLst>
            <pc:docMk/>
            <pc:sldMk cId="1572630986" sldId="282"/>
            <ac:spMk id="15" creationId="{9DBA81EB-75A3-45EB-A267-D2F15077ACD3}"/>
          </ac:spMkLst>
        </pc:spChg>
        <pc:spChg chg="del">
          <ac:chgData name="Tim Evans" userId="69a36eef8ef823aa" providerId="LiveId" clId="{30A2C32A-AC6A-4510-8ABB-3CC9F178A70B}" dt="2019-08-29T15:39:06.945" v="2939" actId="478"/>
          <ac:spMkLst>
            <pc:docMk/>
            <pc:sldMk cId="1572630986" sldId="282"/>
            <ac:spMk id="22" creationId="{F7A9C249-B24A-416D-A3FF-FDFA4C1496E4}"/>
          </ac:spMkLst>
        </pc:spChg>
        <pc:picChg chg="mod">
          <ac:chgData name="Tim Evans" userId="69a36eef8ef823aa" providerId="LiveId" clId="{30A2C32A-AC6A-4510-8ABB-3CC9F178A70B}" dt="2019-08-29T15:39:24.693" v="2942" actId="1076"/>
          <ac:picMkLst>
            <pc:docMk/>
            <pc:sldMk cId="1572630986" sldId="282"/>
            <ac:picMk id="7" creationId="{165BB0A3-8EE8-4ACF-93F9-757227127C1F}"/>
          </ac:picMkLst>
        </pc:picChg>
      </pc:sldChg>
      <pc:sldChg chg="ord">
        <pc:chgData name="Tim Evans" userId="69a36eef8ef823aa" providerId="LiveId" clId="{30A2C32A-AC6A-4510-8ABB-3CC9F178A70B}" dt="2019-08-29T13:59:35.835" v="1611"/>
        <pc:sldMkLst>
          <pc:docMk/>
          <pc:sldMk cId="451634782" sldId="285"/>
        </pc:sldMkLst>
      </pc:sldChg>
      <pc:sldChg chg="modAnim">
        <pc:chgData name="Tim Evans" userId="69a36eef8ef823aa" providerId="LiveId" clId="{30A2C32A-AC6A-4510-8ABB-3CC9F178A70B}" dt="2019-08-29T15:01:24.528" v="2397"/>
        <pc:sldMkLst>
          <pc:docMk/>
          <pc:sldMk cId="411583431" sldId="288"/>
        </pc:sldMkLst>
      </pc:sldChg>
      <pc:sldChg chg="modAnim">
        <pc:chgData name="Tim Evans" userId="69a36eef8ef823aa" providerId="LiveId" clId="{30A2C32A-AC6A-4510-8ABB-3CC9F178A70B}" dt="2019-08-29T15:02:07.629" v="2430"/>
        <pc:sldMkLst>
          <pc:docMk/>
          <pc:sldMk cId="2631602532" sldId="289"/>
        </pc:sldMkLst>
      </pc:sldChg>
      <pc:sldChg chg="del">
        <pc:chgData name="Tim Evans" userId="69a36eef8ef823aa" providerId="LiveId" clId="{30A2C32A-AC6A-4510-8ABB-3CC9F178A70B}" dt="2019-08-28T16:17:05.027" v="673" actId="2696"/>
        <pc:sldMkLst>
          <pc:docMk/>
          <pc:sldMk cId="1261201204" sldId="292"/>
        </pc:sldMkLst>
      </pc:sldChg>
      <pc:sldChg chg="add">
        <pc:chgData name="Tim Evans" userId="69a36eef8ef823aa" providerId="LiveId" clId="{30A2C32A-AC6A-4510-8ABB-3CC9F178A70B}" dt="2019-08-28T16:17:09.586" v="674"/>
        <pc:sldMkLst>
          <pc:docMk/>
          <pc:sldMk cId="3674655942" sldId="292"/>
        </pc:sldMkLst>
      </pc:sldChg>
      <pc:sldChg chg="addSp delSp modSp ord modTransition modAnim">
        <pc:chgData name="Tim Evans" userId="69a36eef8ef823aa" providerId="LiveId" clId="{30A2C32A-AC6A-4510-8ABB-3CC9F178A70B}" dt="2019-08-29T15:04:39.897" v="2433"/>
        <pc:sldMkLst>
          <pc:docMk/>
          <pc:sldMk cId="3980117089" sldId="293"/>
        </pc:sldMkLst>
        <pc:spChg chg="mod">
          <ac:chgData name="Tim Evans" userId="69a36eef8ef823aa" providerId="LiveId" clId="{30A2C32A-AC6A-4510-8ABB-3CC9F178A70B}" dt="2019-08-28T16:05:20.223" v="535" actId="14100"/>
          <ac:spMkLst>
            <pc:docMk/>
            <pc:sldMk cId="3980117089" sldId="293"/>
            <ac:spMk id="4" creationId="{64E08481-032D-44D7-BEC9-004ABF25AF10}"/>
          </ac:spMkLst>
        </pc:spChg>
        <pc:spChg chg="add mod">
          <ac:chgData name="Tim Evans" userId="69a36eef8ef823aa" providerId="LiveId" clId="{30A2C32A-AC6A-4510-8ABB-3CC9F178A70B}" dt="2019-08-28T15:21:31.022" v="145" actId="208"/>
          <ac:spMkLst>
            <pc:docMk/>
            <pc:sldMk cId="3980117089" sldId="293"/>
            <ac:spMk id="5" creationId="{9BB81512-F6BA-43D2-9A09-23FE10F9CA8E}"/>
          </ac:spMkLst>
        </pc:spChg>
        <pc:spChg chg="add mod">
          <ac:chgData name="Tim Evans" userId="69a36eef8ef823aa" providerId="LiveId" clId="{30A2C32A-AC6A-4510-8ABB-3CC9F178A70B}" dt="2019-08-28T16:05:52.541" v="543" actId="1076"/>
          <ac:spMkLst>
            <pc:docMk/>
            <pc:sldMk cId="3980117089" sldId="293"/>
            <ac:spMk id="7" creationId="{398047CD-0519-445B-84A6-9B8ACEB995C0}"/>
          </ac:spMkLst>
        </pc:spChg>
        <pc:spChg chg="add del mod">
          <ac:chgData name="Tim Evans" userId="69a36eef8ef823aa" providerId="LiveId" clId="{30A2C32A-AC6A-4510-8ABB-3CC9F178A70B}" dt="2019-08-28T15:25:25.096" v="210" actId="478"/>
          <ac:spMkLst>
            <pc:docMk/>
            <pc:sldMk cId="3980117089" sldId="293"/>
            <ac:spMk id="9" creationId="{A54A931F-5C05-40E6-B989-57AC31FB989D}"/>
          </ac:spMkLst>
        </pc:spChg>
        <pc:spChg chg="mod">
          <ac:chgData name="Tim Evans" userId="69a36eef8ef823aa" providerId="LiveId" clId="{30A2C32A-AC6A-4510-8ABB-3CC9F178A70B}" dt="2019-08-28T16:05:40.255" v="540" actId="1076"/>
          <ac:spMkLst>
            <pc:docMk/>
            <pc:sldMk cId="3980117089" sldId="293"/>
            <ac:spMk id="12" creationId="{6B06C682-F0D3-4098-ABCD-8B2EEAB16178}"/>
          </ac:spMkLst>
        </pc:spChg>
        <pc:spChg chg="add mod">
          <ac:chgData name="Tim Evans" userId="69a36eef8ef823aa" providerId="LiveId" clId="{30A2C32A-AC6A-4510-8ABB-3CC9F178A70B}" dt="2019-08-28T15:29:36.435" v="253" actId="1076"/>
          <ac:spMkLst>
            <pc:docMk/>
            <pc:sldMk cId="3980117089" sldId="293"/>
            <ac:spMk id="16" creationId="{BB30502B-F941-463B-B40F-339FDA7EDC6D}"/>
          </ac:spMkLst>
        </pc:spChg>
        <pc:spChg chg="mod">
          <ac:chgData name="Tim Evans" userId="69a36eef8ef823aa" providerId="LiveId" clId="{30A2C32A-AC6A-4510-8ABB-3CC9F178A70B}" dt="2019-08-28T16:04:47.947" v="529" actId="208"/>
          <ac:spMkLst>
            <pc:docMk/>
            <pc:sldMk cId="3980117089" sldId="293"/>
            <ac:spMk id="17" creationId="{B780D4BA-3565-4127-B05C-56C627990959}"/>
          </ac:spMkLst>
        </pc:spChg>
        <pc:spChg chg="mod">
          <ac:chgData name="Tim Evans" userId="69a36eef8ef823aa" providerId="LiveId" clId="{30A2C32A-AC6A-4510-8ABB-3CC9F178A70B}" dt="2019-08-28T16:07:28.594" v="554" actId="164"/>
          <ac:spMkLst>
            <pc:docMk/>
            <pc:sldMk cId="3980117089" sldId="293"/>
            <ac:spMk id="24" creationId="{1D555D20-3F9A-4E46-AFA1-16FFF97BBDF1}"/>
          </ac:spMkLst>
        </pc:spChg>
        <pc:spChg chg="add mod">
          <ac:chgData name="Tim Evans" userId="69a36eef8ef823aa" providerId="LiveId" clId="{30A2C32A-AC6A-4510-8ABB-3CC9F178A70B}" dt="2019-08-28T16:07:28.594" v="554" actId="164"/>
          <ac:spMkLst>
            <pc:docMk/>
            <pc:sldMk cId="3980117089" sldId="293"/>
            <ac:spMk id="33" creationId="{D8C1B871-6FEF-4C7F-BEE8-580D48307267}"/>
          </ac:spMkLst>
        </pc:spChg>
        <pc:spChg chg="add mod">
          <ac:chgData name="Tim Evans" userId="69a36eef8ef823aa" providerId="LiveId" clId="{30A2C32A-AC6A-4510-8ABB-3CC9F178A70B}" dt="2019-08-28T16:07:28.594" v="554" actId="164"/>
          <ac:spMkLst>
            <pc:docMk/>
            <pc:sldMk cId="3980117089" sldId="293"/>
            <ac:spMk id="34" creationId="{729CD854-0CA7-4544-8601-3771ADF6990E}"/>
          </ac:spMkLst>
        </pc:spChg>
        <pc:spChg chg="add del mod">
          <ac:chgData name="Tim Evans" userId="69a36eef8ef823aa" providerId="LiveId" clId="{30A2C32A-AC6A-4510-8ABB-3CC9F178A70B}" dt="2019-08-28T15:26:15.536" v="223" actId="478"/>
          <ac:spMkLst>
            <pc:docMk/>
            <pc:sldMk cId="3980117089" sldId="293"/>
            <ac:spMk id="35" creationId="{409A430D-A34D-4AF8-A47E-B64521C45E14}"/>
          </ac:spMkLst>
        </pc:spChg>
        <pc:spChg chg="add mod topLvl">
          <ac:chgData name="Tim Evans" userId="69a36eef8ef823aa" providerId="LiveId" clId="{30A2C32A-AC6A-4510-8ABB-3CC9F178A70B}" dt="2019-08-28T15:30:30.205" v="262" actId="164"/>
          <ac:spMkLst>
            <pc:docMk/>
            <pc:sldMk cId="3980117089" sldId="293"/>
            <ac:spMk id="36" creationId="{620ED03E-9B23-4921-AD81-8DA7F36936FE}"/>
          </ac:spMkLst>
        </pc:spChg>
        <pc:spChg chg="add mod">
          <ac:chgData name="Tim Evans" userId="69a36eef8ef823aa" providerId="LiveId" clId="{30A2C32A-AC6A-4510-8ABB-3CC9F178A70B}" dt="2019-08-28T15:29:24.383" v="250" actId="164"/>
          <ac:spMkLst>
            <pc:docMk/>
            <pc:sldMk cId="3980117089" sldId="293"/>
            <ac:spMk id="37" creationId="{475FFFEE-80E5-477A-9BA8-FCED2559EBA0}"/>
          </ac:spMkLst>
        </pc:spChg>
        <pc:spChg chg="add del mod">
          <ac:chgData name="Tim Evans" userId="69a36eef8ef823aa" providerId="LiveId" clId="{30A2C32A-AC6A-4510-8ABB-3CC9F178A70B}" dt="2019-08-28T15:25:33.806" v="213" actId="478"/>
          <ac:spMkLst>
            <pc:docMk/>
            <pc:sldMk cId="3980117089" sldId="293"/>
            <ac:spMk id="38" creationId="{DE30AF0F-3A51-41F0-984C-3C93F240DCBF}"/>
          </ac:spMkLst>
        </pc:spChg>
        <pc:spChg chg="add mod">
          <ac:chgData name="Tim Evans" userId="69a36eef8ef823aa" providerId="LiveId" clId="{30A2C32A-AC6A-4510-8ABB-3CC9F178A70B}" dt="2019-08-28T16:07:28.594" v="554" actId="164"/>
          <ac:spMkLst>
            <pc:docMk/>
            <pc:sldMk cId="3980117089" sldId="293"/>
            <ac:spMk id="39" creationId="{35E2D53B-E53E-4F01-B21B-D23802628F6E}"/>
          </ac:spMkLst>
        </pc:spChg>
        <pc:spChg chg="add mod">
          <ac:chgData name="Tim Evans" userId="69a36eef8ef823aa" providerId="LiveId" clId="{30A2C32A-AC6A-4510-8ABB-3CC9F178A70B}" dt="2019-08-28T16:07:28.594" v="554" actId="164"/>
          <ac:spMkLst>
            <pc:docMk/>
            <pc:sldMk cId="3980117089" sldId="293"/>
            <ac:spMk id="40" creationId="{29C08B45-DE14-4FE7-935B-1D993444EE0B}"/>
          </ac:spMkLst>
        </pc:spChg>
        <pc:spChg chg="add mod topLvl">
          <ac:chgData name="Tim Evans" userId="69a36eef8ef823aa" providerId="LiveId" clId="{30A2C32A-AC6A-4510-8ABB-3CC9F178A70B}" dt="2019-08-28T15:30:30.205" v="262" actId="164"/>
          <ac:spMkLst>
            <pc:docMk/>
            <pc:sldMk cId="3980117089" sldId="293"/>
            <ac:spMk id="42" creationId="{0161DDC6-DDCB-4E8A-8D68-E7C7EAD95E76}"/>
          </ac:spMkLst>
        </pc:spChg>
        <pc:spChg chg="mod">
          <ac:chgData name="Tim Evans" userId="69a36eef8ef823aa" providerId="LiveId" clId="{30A2C32A-AC6A-4510-8ABB-3CC9F178A70B}" dt="2019-08-28T16:06:01.900" v="545" actId="1076"/>
          <ac:spMkLst>
            <pc:docMk/>
            <pc:sldMk cId="3980117089" sldId="293"/>
            <ac:spMk id="45" creationId="{7AB22B32-5084-4061-BD1F-9D9AF19B4B4F}"/>
          </ac:spMkLst>
        </pc:spChg>
        <pc:spChg chg="mod">
          <ac:chgData name="Tim Evans" userId="69a36eef8ef823aa" providerId="LiveId" clId="{30A2C32A-AC6A-4510-8ABB-3CC9F178A70B}" dt="2019-08-28T16:06:23.052" v="549" actId="1076"/>
          <ac:spMkLst>
            <pc:docMk/>
            <pc:sldMk cId="3980117089" sldId="293"/>
            <ac:spMk id="46" creationId="{F0D754D7-5A21-4B32-9A40-A37953568F7C}"/>
          </ac:spMkLst>
        </pc:spChg>
        <pc:spChg chg="add mod">
          <ac:chgData name="Tim Evans" userId="69a36eef8ef823aa" providerId="LiveId" clId="{30A2C32A-AC6A-4510-8ABB-3CC9F178A70B}" dt="2019-08-28T16:07:28.594" v="554" actId="164"/>
          <ac:spMkLst>
            <pc:docMk/>
            <pc:sldMk cId="3980117089" sldId="293"/>
            <ac:spMk id="48" creationId="{6DE498FD-638F-4B91-B21E-2A71C4F489D2}"/>
          </ac:spMkLst>
        </pc:spChg>
        <pc:spChg chg="add mod ord">
          <ac:chgData name="Tim Evans" userId="69a36eef8ef823aa" providerId="LiveId" clId="{30A2C32A-AC6A-4510-8ABB-3CC9F178A70B}" dt="2019-08-28T16:07:28.594" v="554" actId="164"/>
          <ac:spMkLst>
            <pc:docMk/>
            <pc:sldMk cId="3980117089" sldId="293"/>
            <ac:spMk id="49" creationId="{82342EFD-3CAD-4C43-8BEA-8263DF889C0E}"/>
          </ac:spMkLst>
        </pc:spChg>
        <pc:spChg chg="del">
          <ac:chgData name="Tim Evans" userId="69a36eef8ef823aa" providerId="LiveId" clId="{30A2C32A-AC6A-4510-8ABB-3CC9F178A70B}" dt="2019-08-28T15:15:30.517" v="24" actId="478"/>
          <ac:spMkLst>
            <pc:docMk/>
            <pc:sldMk cId="3980117089" sldId="293"/>
            <ac:spMk id="50" creationId="{9F418D7A-5B5D-43D6-AEFE-4C23D903F3B3}"/>
          </ac:spMkLst>
        </pc:spChg>
        <pc:grpChg chg="add del mod">
          <ac:chgData name="Tim Evans" userId="69a36eef8ef823aa" providerId="LiveId" clId="{30A2C32A-AC6A-4510-8ABB-3CC9F178A70B}" dt="2019-08-28T15:29:56.360" v="255" actId="165"/>
          <ac:grpSpMkLst>
            <pc:docMk/>
            <pc:sldMk cId="3980117089" sldId="293"/>
            <ac:grpSpMk id="51" creationId="{B98A635D-71FB-4D7D-96D0-7A3D66C12478}"/>
          </ac:grpSpMkLst>
        </pc:grpChg>
        <pc:grpChg chg="add mod">
          <ac:chgData name="Tim Evans" userId="69a36eef8ef823aa" providerId="LiveId" clId="{30A2C32A-AC6A-4510-8ABB-3CC9F178A70B}" dt="2019-08-28T16:07:28.594" v="554" actId="164"/>
          <ac:grpSpMkLst>
            <pc:docMk/>
            <pc:sldMk cId="3980117089" sldId="293"/>
            <ac:grpSpMk id="52" creationId="{46F43108-F2AF-43D0-A541-6B5244A5B9BE}"/>
          </ac:grpSpMkLst>
        </pc:grpChg>
        <pc:grpChg chg="add mod">
          <ac:chgData name="Tim Evans" userId="69a36eef8ef823aa" providerId="LiveId" clId="{30A2C32A-AC6A-4510-8ABB-3CC9F178A70B}" dt="2019-08-28T16:07:28.594" v="554" actId="164"/>
          <ac:grpSpMkLst>
            <pc:docMk/>
            <pc:sldMk cId="3980117089" sldId="293"/>
            <ac:grpSpMk id="58" creationId="{9ED59B8E-ACB7-43C9-A52F-66B6E91FFA6F}"/>
          </ac:grpSpMkLst>
        </pc:grpChg>
        <pc:grpChg chg="add mod">
          <ac:chgData name="Tim Evans" userId="69a36eef8ef823aa" providerId="LiveId" clId="{30A2C32A-AC6A-4510-8ABB-3CC9F178A70B}" dt="2019-08-28T16:07:28.594" v="554" actId="164"/>
          <ac:grpSpMkLst>
            <pc:docMk/>
            <pc:sldMk cId="3980117089" sldId="293"/>
            <ac:grpSpMk id="69" creationId="{79A19EAA-013D-4FAF-8B32-86F398B90230}"/>
          </ac:grpSpMkLst>
        </pc:grpChg>
        <pc:cxnChg chg="mod">
          <ac:chgData name="Tim Evans" userId="69a36eef8ef823aa" providerId="LiveId" clId="{30A2C32A-AC6A-4510-8ABB-3CC9F178A70B}" dt="2019-08-28T16:05:42.957" v="541" actId="14100"/>
          <ac:cxnSpMkLst>
            <pc:docMk/>
            <pc:sldMk cId="3980117089" sldId="293"/>
            <ac:cxnSpMk id="11" creationId="{C911ABCC-9498-4A38-BCF0-4F8EA6275BE8}"/>
          </ac:cxnSpMkLst>
        </pc:cxnChg>
        <pc:cxnChg chg="mod">
          <ac:chgData name="Tim Evans" userId="69a36eef8ef823aa" providerId="LiveId" clId="{30A2C32A-AC6A-4510-8ABB-3CC9F178A70B}" dt="2019-08-28T16:05:28.736" v="538" actId="14100"/>
          <ac:cxnSpMkLst>
            <pc:docMk/>
            <pc:sldMk cId="3980117089" sldId="293"/>
            <ac:cxnSpMk id="14" creationId="{9D68C34C-DB51-4CC7-AE69-C0B0AB37C22E}"/>
          </ac:cxnSpMkLst>
        </pc:cxnChg>
        <pc:cxnChg chg="mod">
          <ac:chgData name="Tim Evans" userId="69a36eef8ef823aa" providerId="LiveId" clId="{30A2C32A-AC6A-4510-8ABB-3CC9F178A70B}" dt="2019-08-28T16:07:40.005" v="556" actId="14100"/>
          <ac:cxnSpMkLst>
            <pc:docMk/>
            <pc:sldMk cId="3980117089" sldId="293"/>
            <ac:cxnSpMk id="18" creationId="{A1AEC29B-A8ED-4143-8B53-8B5B0C9234C6}"/>
          </ac:cxnSpMkLst>
        </pc:cxnChg>
        <pc:cxnChg chg="add mod">
          <ac:chgData name="Tim Evans" userId="69a36eef8ef823aa" providerId="LiveId" clId="{30A2C32A-AC6A-4510-8ABB-3CC9F178A70B}" dt="2019-08-28T16:07:28.594" v="554" actId="164"/>
          <ac:cxnSpMkLst>
            <pc:docMk/>
            <pc:sldMk cId="3980117089" sldId="293"/>
            <ac:cxnSpMk id="23" creationId="{5CBECD87-4D4C-4EDB-A135-7B815D8DA711}"/>
          </ac:cxnSpMkLst>
        </pc:cxnChg>
        <pc:cxnChg chg="add mod">
          <ac:chgData name="Tim Evans" userId="69a36eef8ef823aa" providerId="LiveId" clId="{30A2C32A-AC6A-4510-8ABB-3CC9F178A70B}" dt="2019-08-28T16:07:28.594" v="554" actId="164"/>
          <ac:cxnSpMkLst>
            <pc:docMk/>
            <pc:sldMk cId="3980117089" sldId="293"/>
            <ac:cxnSpMk id="25" creationId="{6FD413D7-3888-4C6F-9ACC-0FB5B37E2AFB}"/>
          </ac:cxnSpMkLst>
        </pc:cxnChg>
        <pc:cxnChg chg="add mod">
          <ac:chgData name="Tim Evans" userId="69a36eef8ef823aa" providerId="LiveId" clId="{30A2C32A-AC6A-4510-8ABB-3CC9F178A70B}" dt="2019-08-28T16:07:28.594" v="554" actId="164"/>
          <ac:cxnSpMkLst>
            <pc:docMk/>
            <pc:sldMk cId="3980117089" sldId="293"/>
            <ac:cxnSpMk id="26" creationId="{35ADF102-1541-4F75-B6FB-3B3318F20766}"/>
          </ac:cxnSpMkLst>
        </pc:cxnChg>
        <pc:cxnChg chg="add mod">
          <ac:chgData name="Tim Evans" userId="69a36eef8ef823aa" providerId="LiveId" clId="{30A2C32A-AC6A-4510-8ABB-3CC9F178A70B}" dt="2019-08-28T16:07:28.594" v="554" actId="164"/>
          <ac:cxnSpMkLst>
            <pc:docMk/>
            <pc:sldMk cId="3980117089" sldId="293"/>
            <ac:cxnSpMk id="27" creationId="{92BEF698-02B6-4BBA-9E23-11840F9962B8}"/>
          </ac:cxnSpMkLst>
        </pc:cxnChg>
        <pc:cxnChg chg="add mod">
          <ac:chgData name="Tim Evans" userId="69a36eef8ef823aa" providerId="LiveId" clId="{30A2C32A-AC6A-4510-8ABB-3CC9F178A70B}" dt="2019-08-28T16:07:28.594" v="554" actId="164"/>
          <ac:cxnSpMkLst>
            <pc:docMk/>
            <pc:sldMk cId="3980117089" sldId="293"/>
            <ac:cxnSpMk id="28" creationId="{5419206E-687F-4B7A-AAE0-A61651EA207E}"/>
          </ac:cxnSpMkLst>
        </pc:cxnChg>
        <pc:cxnChg chg="mod">
          <ac:chgData name="Tim Evans" userId="69a36eef8ef823aa" providerId="LiveId" clId="{30A2C32A-AC6A-4510-8ABB-3CC9F178A70B}" dt="2019-08-28T16:05:26.134" v="537" actId="14100"/>
          <ac:cxnSpMkLst>
            <pc:docMk/>
            <pc:sldMk cId="3980117089" sldId="293"/>
            <ac:cxnSpMk id="29" creationId="{BB34DFCF-98B2-4FB9-8364-3087DDF7AE1F}"/>
          </ac:cxnSpMkLst>
        </pc:cxnChg>
        <pc:cxnChg chg="add mod">
          <ac:chgData name="Tim Evans" userId="69a36eef8ef823aa" providerId="LiveId" clId="{30A2C32A-AC6A-4510-8ABB-3CC9F178A70B}" dt="2019-08-28T16:07:28.594" v="554" actId="164"/>
          <ac:cxnSpMkLst>
            <pc:docMk/>
            <pc:sldMk cId="3980117089" sldId="293"/>
            <ac:cxnSpMk id="30" creationId="{4635D2D8-D4FA-4658-B41C-62E22570148A}"/>
          </ac:cxnSpMkLst>
        </pc:cxnChg>
        <pc:cxnChg chg="add del mod">
          <ac:chgData name="Tim Evans" userId="69a36eef8ef823aa" providerId="LiveId" clId="{30A2C32A-AC6A-4510-8ABB-3CC9F178A70B}" dt="2019-08-28T15:26:16.889" v="224" actId="478"/>
          <ac:cxnSpMkLst>
            <pc:docMk/>
            <pc:sldMk cId="3980117089" sldId="293"/>
            <ac:cxnSpMk id="31" creationId="{02AB3190-2720-414D-A2F7-73308D0AFFF9}"/>
          </ac:cxnSpMkLst>
        </pc:cxnChg>
        <pc:cxnChg chg="mod">
          <ac:chgData name="Tim Evans" userId="69a36eef8ef823aa" providerId="LiveId" clId="{30A2C32A-AC6A-4510-8ABB-3CC9F178A70B}" dt="2019-08-28T16:05:33.855" v="539" actId="14100"/>
          <ac:cxnSpMkLst>
            <pc:docMk/>
            <pc:sldMk cId="3980117089" sldId="293"/>
            <ac:cxnSpMk id="32" creationId="{0A6F8CBE-C9B5-418D-85CD-BB34FD7AB470}"/>
          </ac:cxnSpMkLst>
        </pc:cxnChg>
        <pc:cxnChg chg="mod">
          <ac:chgData name="Tim Evans" userId="69a36eef8ef823aa" providerId="LiveId" clId="{30A2C32A-AC6A-4510-8ABB-3CC9F178A70B}" dt="2019-08-28T16:06:05.698" v="546" actId="14100"/>
          <ac:cxnSpMkLst>
            <pc:docMk/>
            <pc:sldMk cId="3980117089" sldId="293"/>
            <ac:cxnSpMk id="44" creationId="{01D1ABAB-0561-4046-9249-44BB5B4FFEF4}"/>
          </ac:cxnSpMkLst>
        </pc:cxnChg>
        <pc:cxnChg chg="mod">
          <ac:chgData name="Tim Evans" userId="69a36eef8ef823aa" providerId="LiveId" clId="{30A2C32A-AC6A-4510-8ABB-3CC9F178A70B}" dt="2019-08-28T16:08:03.673" v="558" actId="14100"/>
          <ac:cxnSpMkLst>
            <pc:docMk/>
            <pc:sldMk cId="3980117089" sldId="293"/>
            <ac:cxnSpMk id="47" creationId="{208B65A2-C91C-4718-9738-CD26200A41AB}"/>
          </ac:cxnSpMkLst>
        </pc:cxnChg>
      </pc:sldChg>
      <pc:sldChg chg="delSp modSp delAnim modAnim">
        <pc:chgData name="Tim Evans" userId="69a36eef8ef823aa" providerId="LiveId" clId="{30A2C32A-AC6A-4510-8ABB-3CC9F178A70B}" dt="2019-08-28T15:52:33.441" v="321" actId="20577"/>
        <pc:sldMkLst>
          <pc:docMk/>
          <pc:sldMk cId="699303024" sldId="294"/>
        </pc:sldMkLst>
        <pc:spChg chg="del">
          <ac:chgData name="Tim Evans" userId="69a36eef8ef823aa" providerId="LiveId" clId="{30A2C32A-AC6A-4510-8ABB-3CC9F178A70B}" dt="2019-08-28T15:31:28.935" v="267" actId="478"/>
          <ac:spMkLst>
            <pc:docMk/>
            <pc:sldMk cId="699303024" sldId="294"/>
            <ac:spMk id="3" creationId="{D8A45158-A4A3-45F7-A051-5CCA6066358E}"/>
          </ac:spMkLst>
        </pc:spChg>
        <pc:spChg chg="mod">
          <ac:chgData name="Tim Evans" userId="69a36eef8ef823aa" providerId="LiveId" clId="{30A2C32A-AC6A-4510-8ABB-3CC9F178A70B}" dt="2019-08-28T15:52:33.441" v="321" actId="20577"/>
          <ac:spMkLst>
            <pc:docMk/>
            <pc:sldMk cId="699303024" sldId="294"/>
            <ac:spMk id="12" creationId="{6B06C682-F0D3-4098-ABCD-8B2EEAB16178}"/>
          </ac:spMkLst>
        </pc:spChg>
        <pc:spChg chg="mod">
          <ac:chgData name="Tim Evans" userId="69a36eef8ef823aa" providerId="LiveId" clId="{30A2C32A-AC6A-4510-8ABB-3CC9F178A70B}" dt="2019-08-28T15:52:15.834" v="303" actId="1076"/>
          <ac:spMkLst>
            <pc:docMk/>
            <pc:sldMk cId="699303024" sldId="294"/>
            <ac:spMk id="20" creationId="{4AC19FD3-370B-44E9-9112-8AE1257CC69D}"/>
          </ac:spMkLst>
        </pc:spChg>
        <pc:cxnChg chg="del">
          <ac:chgData name="Tim Evans" userId="69a36eef8ef823aa" providerId="LiveId" clId="{30A2C32A-AC6A-4510-8ABB-3CC9F178A70B}" dt="2019-08-28T15:12:19.255" v="1" actId="478"/>
          <ac:cxnSpMkLst>
            <pc:docMk/>
            <pc:sldMk cId="699303024" sldId="294"/>
            <ac:cxnSpMk id="14" creationId="{9D68C34C-DB51-4CC7-AE69-C0B0AB37C22E}"/>
          </ac:cxnSpMkLst>
        </pc:cxnChg>
        <pc:cxnChg chg="del">
          <ac:chgData name="Tim Evans" userId="69a36eef8ef823aa" providerId="LiveId" clId="{30A2C32A-AC6A-4510-8ABB-3CC9F178A70B}" dt="2019-08-28T15:12:20.621" v="2" actId="478"/>
          <ac:cxnSpMkLst>
            <pc:docMk/>
            <pc:sldMk cId="699303024" sldId="294"/>
            <ac:cxnSpMk id="29" creationId="{BB34DFCF-98B2-4FB9-8364-3087DDF7AE1F}"/>
          </ac:cxnSpMkLst>
        </pc:cxnChg>
        <pc:cxnChg chg="del">
          <ac:chgData name="Tim Evans" userId="69a36eef8ef823aa" providerId="LiveId" clId="{30A2C32A-AC6A-4510-8ABB-3CC9F178A70B}" dt="2019-08-28T15:12:17.662" v="0" actId="478"/>
          <ac:cxnSpMkLst>
            <pc:docMk/>
            <pc:sldMk cId="699303024" sldId="294"/>
            <ac:cxnSpMk id="32" creationId="{0A6F8CBE-C9B5-418D-85CD-BB34FD7AB470}"/>
          </ac:cxnSpMkLst>
        </pc:cxnChg>
      </pc:sldChg>
      <pc:sldChg chg="addSp delSp modSp delAnim modAnim">
        <pc:chgData name="Tim Evans" userId="69a36eef8ef823aa" providerId="LiveId" clId="{30A2C32A-AC6A-4510-8ABB-3CC9F178A70B}" dt="2019-08-29T15:24:46.278" v="2717"/>
        <pc:sldMkLst>
          <pc:docMk/>
          <pc:sldMk cId="4017522555" sldId="295"/>
        </pc:sldMkLst>
        <pc:spChg chg="add del">
          <ac:chgData name="Tim Evans" userId="69a36eef8ef823aa" providerId="LiveId" clId="{30A2C32A-AC6A-4510-8ABB-3CC9F178A70B}" dt="2019-08-28T15:51:48.785" v="300" actId="478"/>
          <ac:spMkLst>
            <pc:docMk/>
            <pc:sldMk cId="4017522555" sldId="295"/>
            <ac:spMk id="3" creationId="{D8A45158-A4A3-45F7-A051-5CCA6066358E}"/>
          </ac:spMkLst>
        </pc:spChg>
        <pc:spChg chg="mod">
          <ac:chgData name="Tim Evans" userId="69a36eef8ef823aa" providerId="LiveId" clId="{30A2C32A-AC6A-4510-8ABB-3CC9F178A70B}" dt="2019-08-28T16:04:25.004" v="527" actId="14100"/>
          <ac:spMkLst>
            <pc:docMk/>
            <pc:sldMk cId="4017522555" sldId="295"/>
            <ac:spMk id="4" creationId="{64E08481-032D-44D7-BEC9-004ABF25AF10}"/>
          </ac:spMkLst>
        </pc:spChg>
        <pc:spChg chg="mod">
          <ac:chgData name="Tim Evans" userId="69a36eef8ef823aa" providerId="LiveId" clId="{30A2C32A-AC6A-4510-8ABB-3CC9F178A70B}" dt="2019-08-29T15:18:14.360" v="2637" actId="1076"/>
          <ac:spMkLst>
            <pc:docMk/>
            <pc:sldMk cId="4017522555" sldId="295"/>
            <ac:spMk id="5" creationId="{78D1D2AB-BEC6-4C88-9FFD-3B33BF8C9D58}"/>
          </ac:spMkLst>
        </pc:spChg>
        <pc:spChg chg="mod">
          <ac:chgData name="Tim Evans" userId="69a36eef8ef823aa" providerId="LiveId" clId="{30A2C32A-AC6A-4510-8ABB-3CC9F178A70B}" dt="2019-08-28T16:02:52.162" v="428" actId="20577"/>
          <ac:spMkLst>
            <pc:docMk/>
            <pc:sldMk cId="4017522555" sldId="295"/>
            <ac:spMk id="6" creationId="{97909F47-0A80-453A-9312-96DE8A4850B4}"/>
          </ac:spMkLst>
        </pc:spChg>
        <pc:spChg chg="add del mod">
          <ac:chgData name="Tim Evans" userId="69a36eef8ef823aa" providerId="LiveId" clId="{30A2C32A-AC6A-4510-8ABB-3CC9F178A70B}" dt="2019-08-29T15:20:09.936" v="2655" actId="478"/>
          <ac:spMkLst>
            <pc:docMk/>
            <pc:sldMk cId="4017522555" sldId="295"/>
            <ac:spMk id="9" creationId="{C90C38B4-C9DA-4EC9-A658-330D70620350}"/>
          </ac:spMkLst>
        </pc:spChg>
        <pc:spChg chg="mod">
          <ac:chgData name="Tim Evans" userId="69a36eef8ef823aa" providerId="LiveId" clId="{30A2C32A-AC6A-4510-8ABB-3CC9F178A70B}" dt="2019-08-28T16:00:23.416" v="419" actId="208"/>
          <ac:spMkLst>
            <pc:docMk/>
            <pc:sldMk cId="4017522555" sldId="295"/>
            <ac:spMk id="12" creationId="{6B06C682-F0D3-4098-ABCD-8B2EEAB16178}"/>
          </ac:spMkLst>
        </pc:spChg>
        <pc:spChg chg="mod">
          <ac:chgData name="Tim Evans" userId="69a36eef8ef823aa" providerId="LiveId" clId="{30A2C32A-AC6A-4510-8ABB-3CC9F178A70B}" dt="2019-08-28T16:00:18.098" v="418" actId="207"/>
          <ac:spMkLst>
            <pc:docMk/>
            <pc:sldMk cId="4017522555" sldId="295"/>
            <ac:spMk id="17" creationId="{B780D4BA-3565-4127-B05C-56C627990959}"/>
          </ac:spMkLst>
        </pc:spChg>
        <pc:spChg chg="mod">
          <ac:chgData name="Tim Evans" userId="69a36eef8ef823aa" providerId="LiveId" clId="{30A2C32A-AC6A-4510-8ABB-3CC9F178A70B}" dt="2019-08-28T16:12:27.565" v="585" actId="1076"/>
          <ac:spMkLst>
            <pc:docMk/>
            <pc:sldMk cId="4017522555" sldId="295"/>
            <ac:spMk id="19" creationId="{45525632-64F4-458C-B0D9-193B29E0BE7C}"/>
          </ac:spMkLst>
        </pc:spChg>
        <pc:spChg chg="mod">
          <ac:chgData name="Tim Evans" userId="69a36eef8ef823aa" providerId="LiveId" clId="{30A2C32A-AC6A-4510-8ABB-3CC9F178A70B}" dt="2019-08-29T15:19:59.981" v="2652" actId="1076"/>
          <ac:spMkLst>
            <pc:docMk/>
            <pc:sldMk cId="4017522555" sldId="295"/>
            <ac:spMk id="20" creationId="{FB4A3810-652F-4F72-ACB6-D1EB3CBAD428}"/>
          </ac:spMkLst>
        </pc:spChg>
        <pc:spChg chg="mod">
          <ac:chgData name="Tim Evans" userId="69a36eef8ef823aa" providerId="LiveId" clId="{30A2C32A-AC6A-4510-8ABB-3CC9F178A70B}" dt="2019-08-28T16:15:31.641" v="640" actId="6549"/>
          <ac:spMkLst>
            <pc:docMk/>
            <pc:sldMk cId="4017522555" sldId="295"/>
            <ac:spMk id="36" creationId="{5352DD75-DD18-40C7-9C7D-5EB070B32F64}"/>
          </ac:spMkLst>
        </pc:spChg>
        <pc:spChg chg="add mod">
          <ac:chgData name="Tim Evans" userId="69a36eef8ef823aa" providerId="LiveId" clId="{30A2C32A-AC6A-4510-8ABB-3CC9F178A70B}" dt="2019-08-29T15:23:05.026" v="2714" actId="2085"/>
          <ac:spMkLst>
            <pc:docMk/>
            <pc:sldMk cId="4017522555" sldId="295"/>
            <ac:spMk id="50" creationId="{7C538E47-D060-4114-B390-5FBDCC9268C9}"/>
          </ac:spMkLst>
        </pc:spChg>
        <pc:spChg chg="del">
          <ac:chgData name="Tim Evans" userId="69a36eef8ef823aa" providerId="LiveId" clId="{30A2C32A-AC6A-4510-8ABB-3CC9F178A70B}" dt="2019-08-28T15:51:55.583" v="301" actId="478"/>
          <ac:spMkLst>
            <pc:docMk/>
            <pc:sldMk cId="4017522555" sldId="295"/>
            <ac:spMk id="50" creationId="{9F418D7A-5B5D-43D6-AEFE-4C23D903F3B3}"/>
          </ac:spMkLst>
        </pc:spChg>
        <pc:spChg chg="mod">
          <ac:chgData name="Tim Evans" userId="69a36eef8ef823aa" providerId="LiveId" clId="{30A2C32A-AC6A-4510-8ABB-3CC9F178A70B}" dt="2019-08-28T16:15:51.606" v="656" actId="1076"/>
          <ac:spMkLst>
            <pc:docMk/>
            <pc:sldMk cId="4017522555" sldId="295"/>
            <ac:spMk id="52" creationId="{01DB94D2-96C5-40C0-8D9C-E50686140D71}"/>
          </ac:spMkLst>
        </pc:spChg>
        <pc:grpChg chg="add mod">
          <ac:chgData name="Tim Evans" userId="69a36eef8ef823aa" providerId="LiveId" clId="{30A2C32A-AC6A-4510-8ABB-3CC9F178A70B}" dt="2019-08-29T15:20:00.372" v="2653" actId="1076"/>
          <ac:grpSpMkLst>
            <pc:docMk/>
            <pc:sldMk cId="4017522555" sldId="295"/>
            <ac:grpSpMk id="34" creationId="{9B2D09DC-29CA-45E6-8030-EC0B4CCE8DF3}"/>
          </ac:grpSpMkLst>
        </pc:grpChg>
        <pc:cxnChg chg="mod">
          <ac:chgData name="Tim Evans" userId="69a36eef8ef823aa" providerId="LiveId" clId="{30A2C32A-AC6A-4510-8ABB-3CC9F178A70B}" dt="2019-08-28T16:00:49.484" v="424" actId="14100"/>
          <ac:cxnSpMkLst>
            <pc:docMk/>
            <pc:sldMk cId="4017522555" sldId="295"/>
            <ac:cxnSpMk id="11" creationId="{C911ABCC-9498-4A38-BCF0-4F8EA6275BE8}"/>
          </ac:cxnSpMkLst>
        </pc:cxnChg>
        <pc:cxnChg chg="mod">
          <ac:chgData name="Tim Evans" userId="69a36eef8ef823aa" providerId="LiveId" clId="{30A2C32A-AC6A-4510-8ABB-3CC9F178A70B}" dt="2019-08-28T16:00:36.612" v="422" actId="14100"/>
          <ac:cxnSpMkLst>
            <pc:docMk/>
            <pc:sldMk cId="4017522555" sldId="295"/>
            <ac:cxnSpMk id="14" creationId="{9D68C34C-DB51-4CC7-AE69-C0B0AB37C22E}"/>
          </ac:cxnSpMkLst>
        </pc:cxnChg>
        <pc:cxnChg chg="del">
          <ac:chgData name="Tim Evans" userId="69a36eef8ef823aa" providerId="LiveId" clId="{30A2C32A-AC6A-4510-8ABB-3CC9F178A70B}" dt="2019-08-28T15:57:36.927" v="403" actId="478"/>
          <ac:cxnSpMkLst>
            <pc:docMk/>
            <pc:sldMk cId="4017522555" sldId="295"/>
            <ac:cxnSpMk id="18" creationId="{A1AEC29B-A8ED-4143-8B53-8B5B0C9234C6}"/>
          </ac:cxnSpMkLst>
        </pc:cxnChg>
        <pc:cxnChg chg="add mod">
          <ac:chgData name="Tim Evans" userId="69a36eef8ef823aa" providerId="LiveId" clId="{30A2C32A-AC6A-4510-8ABB-3CC9F178A70B}" dt="2019-08-28T16:12:31.157" v="586" actId="14100"/>
          <ac:cxnSpMkLst>
            <pc:docMk/>
            <pc:sldMk cId="4017522555" sldId="295"/>
            <ac:cxnSpMk id="21" creationId="{A428BE0A-BB00-4957-8B9D-94A1637940F9}"/>
          </ac:cxnSpMkLst>
        </pc:cxnChg>
        <pc:cxnChg chg="mod">
          <ac:chgData name="Tim Evans" userId="69a36eef8ef823aa" providerId="LiveId" clId="{30A2C32A-AC6A-4510-8ABB-3CC9F178A70B}" dt="2019-08-28T16:04:28.806" v="528" actId="14100"/>
          <ac:cxnSpMkLst>
            <pc:docMk/>
            <pc:sldMk cId="4017522555" sldId="295"/>
            <ac:cxnSpMk id="29" creationId="{BB34DFCF-98B2-4FB9-8364-3087DDF7AE1F}"/>
          </ac:cxnSpMkLst>
        </pc:cxnChg>
        <pc:cxnChg chg="mod">
          <ac:chgData name="Tim Evans" userId="69a36eef8ef823aa" providerId="LiveId" clId="{30A2C32A-AC6A-4510-8ABB-3CC9F178A70B}" dt="2019-08-28T16:00:30.347" v="420" actId="14100"/>
          <ac:cxnSpMkLst>
            <pc:docMk/>
            <pc:sldMk cId="4017522555" sldId="295"/>
            <ac:cxnSpMk id="32" creationId="{0A6F8CBE-C9B5-418D-85CD-BB34FD7AB470}"/>
          </ac:cxnSpMkLst>
        </pc:cxnChg>
        <pc:cxnChg chg="mod">
          <ac:chgData name="Tim Evans" userId="69a36eef8ef823aa" providerId="LiveId" clId="{30A2C32A-AC6A-4510-8ABB-3CC9F178A70B}" dt="2019-08-29T15:18:18.471" v="2638" actId="14100"/>
          <ac:cxnSpMkLst>
            <pc:docMk/>
            <pc:sldMk cId="4017522555" sldId="295"/>
            <ac:cxnSpMk id="44" creationId="{01D1ABAB-0561-4046-9249-44BB5B4FFEF4}"/>
          </ac:cxnSpMkLst>
        </pc:cxnChg>
        <pc:cxnChg chg="mod">
          <ac:chgData name="Tim Evans" userId="69a36eef8ef823aa" providerId="LiveId" clId="{30A2C32A-AC6A-4510-8ABB-3CC9F178A70B}" dt="2019-08-29T15:19:59.981" v="2652" actId="1076"/>
          <ac:cxnSpMkLst>
            <pc:docMk/>
            <pc:sldMk cId="4017522555" sldId="295"/>
            <ac:cxnSpMk id="47" creationId="{208B65A2-C91C-4718-9738-CD26200A41AB}"/>
          </ac:cxnSpMkLst>
        </pc:cxnChg>
      </pc:sldChg>
      <pc:sldChg chg="delSp add del delAnim">
        <pc:chgData name="Tim Evans" userId="69a36eef8ef823aa" providerId="LiveId" clId="{30A2C32A-AC6A-4510-8ABB-3CC9F178A70B}" dt="2019-08-28T16:43:47.443" v="1219" actId="2696"/>
        <pc:sldMkLst>
          <pc:docMk/>
          <pc:sldMk cId="858696722" sldId="296"/>
        </pc:sldMkLst>
        <pc:spChg chg="del">
          <ac:chgData name="Tim Evans" userId="69a36eef8ef823aa" providerId="LiveId" clId="{30A2C32A-AC6A-4510-8ABB-3CC9F178A70B}" dt="2019-08-28T16:33:40.458" v="1076" actId="478"/>
          <ac:spMkLst>
            <pc:docMk/>
            <pc:sldMk cId="858696722" sldId="296"/>
            <ac:spMk id="7" creationId="{A0888063-AD59-42AB-862F-9F7E9102DCF8}"/>
          </ac:spMkLst>
        </pc:spChg>
        <pc:spChg chg="del">
          <ac:chgData name="Tim Evans" userId="69a36eef8ef823aa" providerId="LiveId" clId="{30A2C32A-AC6A-4510-8ABB-3CC9F178A70B}" dt="2019-08-28T16:33:33.271" v="1073" actId="478"/>
          <ac:spMkLst>
            <pc:docMk/>
            <pc:sldMk cId="858696722" sldId="296"/>
            <ac:spMk id="23" creationId="{18CC8CD6-0BBC-4196-B3A5-093E08B9CA54}"/>
          </ac:spMkLst>
        </pc:spChg>
        <pc:spChg chg="del">
          <ac:chgData name="Tim Evans" userId="69a36eef8ef823aa" providerId="LiveId" clId="{30A2C32A-AC6A-4510-8ABB-3CC9F178A70B}" dt="2019-08-28T16:33:34.685" v="1074" actId="478"/>
          <ac:spMkLst>
            <pc:docMk/>
            <pc:sldMk cId="858696722" sldId="296"/>
            <ac:spMk id="25" creationId="{076101EC-71D7-4F1F-8F73-EAC015E41B95}"/>
          </ac:spMkLst>
        </pc:spChg>
        <pc:spChg chg="del">
          <ac:chgData name="Tim Evans" userId="69a36eef8ef823aa" providerId="LiveId" clId="{30A2C32A-AC6A-4510-8ABB-3CC9F178A70B}" dt="2019-08-28T16:33:31.982" v="1072" actId="478"/>
          <ac:spMkLst>
            <pc:docMk/>
            <pc:sldMk cId="858696722" sldId="296"/>
            <ac:spMk id="26" creationId="{14C93E45-7D5C-4607-B7C6-E70E7BFC3B15}"/>
          </ac:spMkLst>
        </pc:spChg>
        <pc:spChg chg="del">
          <ac:chgData name="Tim Evans" userId="69a36eef8ef823aa" providerId="LiveId" clId="{30A2C32A-AC6A-4510-8ABB-3CC9F178A70B}" dt="2019-08-28T16:33:35.793" v="1075" actId="478"/>
          <ac:spMkLst>
            <pc:docMk/>
            <pc:sldMk cId="858696722" sldId="296"/>
            <ac:spMk id="29" creationId="{02F922C0-7738-41EA-BE5F-DACD90E7B59F}"/>
          </ac:spMkLst>
        </pc:spChg>
        <pc:picChg chg="del">
          <ac:chgData name="Tim Evans" userId="69a36eef8ef823aa" providerId="LiveId" clId="{30A2C32A-AC6A-4510-8ABB-3CC9F178A70B}" dt="2019-08-28T16:33:30.620" v="1071" actId="478"/>
          <ac:picMkLst>
            <pc:docMk/>
            <pc:sldMk cId="858696722" sldId="296"/>
            <ac:picMk id="11" creationId="{BD920EEE-7B25-4D2C-A91C-AA0610F87747}"/>
          </ac:picMkLst>
        </pc:picChg>
      </pc:sldChg>
      <pc:sldChg chg="add">
        <pc:chgData name="Tim Evans" userId="69a36eef8ef823aa" providerId="LiveId" clId="{30A2C32A-AC6A-4510-8ABB-3CC9F178A70B}" dt="2019-08-28T16:43:51.903" v="1220"/>
        <pc:sldMkLst>
          <pc:docMk/>
          <pc:sldMk cId="1640651856" sldId="296"/>
        </pc:sldMkLst>
      </pc:sldChg>
      <pc:sldChg chg="addSp delSp modSp add delAnim modAnim">
        <pc:chgData name="Tim Evans" userId="69a36eef8ef823aa" providerId="LiveId" clId="{30A2C32A-AC6A-4510-8ABB-3CC9F178A70B}" dt="2019-08-29T15:25:36.841" v="2718" actId="14100"/>
        <pc:sldMkLst>
          <pc:docMk/>
          <pc:sldMk cId="2870994857" sldId="297"/>
        </pc:sldMkLst>
        <pc:spChg chg="mod">
          <ac:chgData name="Tim Evans" userId="69a36eef8ef823aa" providerId="LiveId" clId="{30A2C32A-AC6A-4510-8ABB-3CC9F178A70B}" dt="2019-08-29T15:09:04.459" v="2491" actId="14100"/>
          <ac:spMkLst>
            <pc:docMk/>
            <pc:sldMk cId="2870994857" sldId="297"/>
            <ac:spMk id="2" creationId="{00000000-0000-0000-0000-000000000000}"/>
          </ac:spMkLst>
        </pc:spChg>
        <pc:spChg chg="add mod">
          <ac:chgData name="Tim Evans" userId="69a36eef8ef823aa" providerId="LiveId" clId="{30A2C32A-AC6A-4510-8ABB-3CC9F178A70B}" dt="2019-08-29T15:16:35.394" v="2623" actId="208"/>
          <ac:spMkLst>
            <pc:docMk/>
            <pc:sldMk cId="2870994857" sldId="297"/>
            <ac:spMk id="3" creationId="{3813AFC3-9CC0-4FA4-AB7F-72272F42535D}"/>
          </ac:spMkLst>
        </pc:spChg>
        <pc:spChg chg="del">
          <ac:chgData name="Tim Evans" userId="69a36eef8ef823aa" providerId="LiveId" clId="{30A2C32A-AC6A-4510-8ABB-3CC9F178A70B}" dt="2019-08-28T16:34:13.034" v="1079" actId="478"/>
          <ac:spMkLst>
            <pc:docMk/>
            <pc:sldMk cId="2870994857" sldId="297"/>
            <ac:spMk id="7" creationId="{A0888063-AD59-42AB-862F-9F7E9102DCF8}"/>
          </ac:spMkLst>
        </pc:spChg>
        <pc:spChg chg="add mod">
          <ac:chgData name="Tim Evans" userId="69a36eef8ef823aa" providerId="LiveId" clId="{30A2C32A-AC6A-4510-8ABB-3CC9F178A70B}" dt="2019-08-29T15:25:36.841" v="2718" actId="14100"/>
          <ac:spMkLst>
            <pc:docMk/>
            <pc:sldMk cId="2870994857" sldId="297"/>
            <ac:spMk id="15" creationId="{06EF30BD-AD80-48E8-ABFB-312055B25F19}"/>
          </ac:spMkLst>
        </pc:spChg>
        <pc:spChg chg="add mod">
          <ac:chgData name="Tim Evans" userId="69a36eef8ef823aa" providerId="LiveId" clId="{30A2C32A-AC6A-4510-8ABB-3CC9F178A70B}" dt="2019-08-29T15:14:31.838" v="2582" actId="6549"/>
          <ac:spMkLst>
            <pc:docMk/>
            <pc:sldMk cId="2870994857" sldId="297"/>
            <ac:spMk id="18" creationId="{216635C4-3BB5-4244-B273-E4BDC7C8A204}"/>
          </ac:spMkLst>
        </pc:spChg>
        <pc:spChg chg="add del mod">
          <ac:chgData name="Tim Evans" userId="69a36eef8ef823aa" providerId="LiveId" clId="{30A2C32A-AC6A-4510-8ABB-3CC9F178A70B}" dt="2019-08-28T16:38:04.653" v="1171"/>
          <ac:spMkLst>
            <pc:docMk/>
            <pc:sldMk cId="2870994857" sldId="297"/>
            <ac:spMk id="19" creationId="{EAF60C4A-48E5-449F-8B76-A033504B32A8}"/>
          </ac:spMkLst>
        </pc:spChg>
        <pc:spChg chg="add mod">
          <ac:chgData name="Tim Evans" userId="69a36eef8ef823aa" providerId="LiveId" clId="{30A2C32A-AC6A-4510-8ABB-3CC9F178A70B}" dt="2019-08-29T15:15:07.825" v="2588" actId="1076"/>
          <ac:spMkLst>
            <pc:docMk/>
            <pc:sldMk cId="2870994857" sldId="297"/>
            <ac:spMk id="22" creationId="{380DC12B-FB6B-461F-990C-E1D86F08CA22}"/>
          </ac:spMkLst>
        </pc:spChg>
        <pc:spChg chg="add mod">
          <ac:chgData name="Tim Evans" userId="69a36eef8ef823aa" providerId="LiveId" clId="{30A2C32A-AC6A-4510-8ABB-3CC9F178A70B}" dt="2019-08-29T15:14:49.544" v="2583" actId="1076"/>
          <ac:spMkLst>
            <pc:docMk/>
            <pc:sldMk cId="2870994857" sldId="297"/>
            <ac:spMk id="23" creationId="{AD26EFA6-C397-43E9-994E-44F651E4D1ED}"/>
          </ac:spMkLst>
        </pc:spChg>
        <pc:spChg chg="add mod">
          <ac:chgData name="Tim Evans" userId="69a36eef8ef823aa" providerId="LiveId" clId="{30A2C32A-AC6A-4510-8ABB-3CC9F178A70B}" dt="2019-08-28T16:41:06.918" v="1198" actId="1076"/>
          <ac:spMkLst>
            <pc:docMk/>
            <pc:sldMk cId="2870994857" sldId="297"/>
            <ac:spMk id="36" creationId="{93B0B21E-3564-4866-B42D-E887BB293908}"/>
          </ac:spMkLst>
        </pc:spChg>
        <pc:spChg chg="add">
          <ac:chgData name="Tim Evans" userId="69a36eef8ef823aa" providerId="LiveId" clId="{30A2C32A-AC6A-4510-8ABB-3CC9F178A70B}" dt="2019-08-29T09:43:57.533" v="1277"/>
          <ac:spMkLst>
            <pc:docMk/>
            <pc:sldMk cId="2870994857" sldId="297"/>
            <ac:spMk id="37" creationId="{C4B84506-F8EF-461B-8D3C-A2A668F076EC}"/>
          </ac:spMkLst>
        </pc:spChg>
        <pc:spChg chg="add">
          <ac:chgData name="Tim Evans" userId="69a36eef8ef823aa" providerId="LiveId" clId="{30A2C32A-AC6A-4510-8ABB-3CC9F178A70B}" dt="2019-08-29T09:43:57.533" v="1277"/>
          <ac:spMkLst>
            <pc:docMk/>
            <pc:sldMk cId="2870994857" sldId="297"/>
            <ac:spMk id="39" creationId="{1156EC7D-6844-45D2-B2F1-8BB5A9C1EA14}"/>
          </ac:spMkLst>
        </pc:spChg>
        <pc:spChg chg="add">
          <ac:chgData name="Tim Evans" userId="69a36eef8ef823aa" providerId="LiveId" clId="{30A2C32A-AC6A-4510-8ABB-3CC9F178A70B}" dt="2019-08-29T09:43:57.533" v="1277"/>
          <ac:spMkLst>
            <pc:docMk/>
            <pc:sldMk cId="2870994857" sldId="297"/>
            <ac:spMk id="40" creationId="{6F9E672A-302A-4B37-AD06-B67643492195}"/>
          </ac:spMkLst>
        </pc:spChg>
        <pc:spChg chg="add">
          <ac:chgData name="Tim Evans" userId="69a36eef8ef823aa" providerId="LiveId" clId="{30A2C32A-AC6A-4510-8ABB-3CC9F178A70B}" dt="2019-08-29T09:43:57.533" v="1277"/>
          <ac:spMkLst>
            <pc:docMk/>
            <pc:sldMk cId="2870994857" sldId="297"/>
            <ac:spMk id="41" creationId="{E4E93866-983F-4630-AACA-DB448C90E41B}"/>
          </ac:spMkLst>
        </pc:spChg>
        <pc:spChg chg="add">
          <ac:chgData name="Tim Evans" userId="69a36eef8ef823aa" providerId="LiveId" clId="{30A2C32A-AC6A-4510-8ABB-3CC9F178A70B}" dt="2019-08-29T09:43:57.533" v="1277"/>
          <ac:spMkLst>
            <pc:docMk/>
            <pc:sldMk cId="2870994857" sldId="297"/>
            <ac:spMk id="42" creationId="{4D784C99-2B9F-4EAF-AAB0-83567D0A709E}"/>
          </ac:spMkLst>
        </pc:spChg>
        <pc:spChg chg="del">
          <ac:chgData name="Tim Evans" userId="69a36eef8ef823aa" providerId="LiveId" clId="{30A2C32A-AC6A-4510-8ABB-3CC9F178A70B}" dt="2019-08-29T09:43:49.222" v="1276" actId="478"/>
          <ac:spMkLst>
            <pc:docMk/>
            <pc:sldMk cId="2870994857" sldId="297"/>
            <ac:spMk id="61" creationId="{772AEB17-E570-48EB-815A-898D2E44A17D}"/>
          </ac:spMkLst>
        </pc:spChg>
        <pc:spChg chg="del">
          <ac:chgData name="Tim Evans" userId="69a36eef8ef823aa" providerId="LiveId" clId="{30A2C32A-AC6A-4510-8ABB-3CC9F178A70B}" dt="2019-08-29T09:43:49.222" v="1276" actId="478"/>
          <ac:spMkLst>
            <pc:docMk/>
            <pc:sldMk cId="2870994857" sldId="297"/>
            <ac:spMk id="62" creationId="{814F6B31-DC71-4A6A-9A51-0DB3503413FA}"/>
          </ac:spMkLst>
        </pc:spChg>
        <pc:spChg chg="del">
          <ac:chgData name="Tim Evans" userId="69a36eef8ef823aa" providerId="LiveId" clId="{30A2C32A-AC6A-4510-8ABB-3CC9F178A70B}" dt="2019-08-29T09:43:49.222" v="1276" actId="478"/>
          <ac:spMkLst>
            <pc:docMk/>
            <pc:sldMk cId="2870994857" sldId="297"/>
            <ac:spMk id="69" creationId="{A4630197-52CC-4447-80C0-ABC391C9F601}"/>
          </ac:spMkLst>
        </pc:spChg>
        <pc:spChg chg="del mod">
          <ac:chgData name="Tim Evans" userId="69a36eef8ef823aa" providerId="LiveId" clId="{30A2C32A-AC6A-4510-8ABB-3CC9F178A70B}" dt="2019-08-29T09:43:49.222" v="1276" actId="478"/>
          <ac:spMkLst>
            <pc:docMk/>
            <pc:sldMk cId="2870994857" sldId="297"/>
            <ac:spMk id="71" creationId="{B7CFA499-FC4F-48AC-B20B-81FDCBEFEA27}"/>
          </ac:spMkLst>
        </pc:spChg>
        <pc:spChg chg="del mod">
          <ac:chgData name="Tim Evans" userId="69a36eef8ef823aa" providerId="LiveId" clId="{30A2C32A-AC6A-4510-8ABB-3CC9F178A70B}" dt="2019-08-29T09:43:49.222" v="1276" actId="478"/>
          <ac:spMkLst>
            <pc:docMk/>
            <pc:sldMk cId="2870994857" sldId="297"/>
            <ac:spMk id="72" creationId="{19EC7106-DDBE-43D9-A098-D1CF4648197D}"/>
          </ac:spMkLst>
        </pc:spChg>
        <pc:spChg chg="del">
          <ac:chgData name="Tim Evans" userId="69a36eef8ef823aa" providerId="LiveId" clId="{30A2C32A-AC6A-4510-8ABB-3CC9F178A70B}" dt="2019-08-28T16:38:29.293" v="1177" actId="478"/>
          <ac:spMkLst>
            <pc:docMk/>
            <pc:sldMk cId="2870994857" sldId="297"/>
            <ac:spMk id="119" creationId="{65DAA5D8-6778-46E1-9EFA-84E1022498B1}"/>
          </ac:spMkLst>
        </pc:spChg>
        <pc:spChg chg="del">
          <ac:chgData name="Tim Evans" userId="69a36eef8ef823aa" providerId="LiveId" clId="{30A2C32A-AC6A-4510-8ABB-3CC9F178A70B}" dt="2019-08-28T16:39:22.525" v="1186" actId="478"/>
          <ac:spMkLst>
            <pc:docMk/>
            <pc:sldMk cId="2870994857" sldId="297"/>
            <ac:spMk id="122" creationId="{01D31532-DE52-4B60-9197-F5208F5068BF}"/>
          </ac:spMkLst>
        </pc:spChg>
        <pc:cxnChg chg="add del mod">
          <ac:chgData name="Tim Evans" userId="69a36eef8ef823aa" providerId="LiveId" clId="{30A2C32A-AC6A-4510-8ABB-3CC9F178A70B}" dt="2019-08-28T16:38:04.538" v="1169" actId="478"/>
          <ac:cxnSpMkLst>
            <pc:docMk/>
            <pc:sldMk cId="2870994857" sldId="297"/>
            <ac:cxnSpMk id="6" creationId="{851FE328-05BA-4431-A480-0E9492B279BA}"/>
          </ac:cxnSpMkLst>
        </pc:cxnChg>
        <pc:cxnChg chg="del mod">
          <ac:chgData name="Tim Evans" userId="69a36eef8ef823aa" providerId="LiveId" clId="{30A2C32A-AC6A-4510-8ABB-3CC9F178A70B}" dt="2019-08-29T09:43:49.222" v="1276" actId="478"/>
          <ac:cxnSpMkLst>
            <pc:docMk/>
            <pc:sldMk cId="2870994857" sldId="297"/>
            <ac:cxnSpMk id="20" creationId="{989AB4EC-956A-4681-B8EE-C9D52EE4EAD9}"/>
          </ac:cxnSpMkLst>
        </pc:cxnChg>
        <pc:cxnChg chg="add del">
          <ac:chgData name="Tim Evans" userId="69a36eef8ef823aa" providerId="LiveId" clId="{30A2C32A-AC6A-4510-8ABB-3CC9F178A70B}" dt="2019-08-28T16:39:11.766" v="1185" actId="478"/>
          <ac:cxnSpMkLst>
            <pc:docMk/>
            <pc:sldMk cId="2870994857" sldId="297"/>
            <ac:cxnSpMk id="21" creationId="{1CCA1F7D-7B18-4280-8607-4BB34C99A5F5}"/>
          </ac:cxnSpMkLst>
        </pc:cxnChg>
        <pc:cxnChg chg="del mod">
          <ac:chgData name="Tim Evans" userId="69a36eef8ef823aa" providerId="LiveId" clId="{30A2C32A-AC6A-4510-8ABB-3CC9F178A70B}" dt="2019-08-29T09:43:49.222" v="1276" actId="478"/>
          <ac:cxnSpMkLst>
            <pc:docMk/>
            <pc:sldMk cId="2870994857" sldId="297"/>
            <ac:cxnSpMk id="24" creationId="{C0640EB4-95E4-4D83-A0C0-8E6B64731789}"/>
          </ac:cxnSpMkLst>
        </pc:cxnChg>
        <pc:cxnChg chg="add mod">
          <ac:chgData name="Tim Evans" userId="69a36eef8ef823aa" providerId="LiveId" clId="{30A2C32A-AC6A-4510-8ABB-3CC9F178A70B}" dt="2019-08-29T15:15:02.200" v="2587" actId="14100"/>
          <ac:cxnSpMkLst>
            <pc:docMk/>
            <pc:sldMk cId="2870994857" sldId="297"/>
            <ac:cxnSpMk id="24" creationId="{D8F8DA8E-D093-4D5D-B7BE-F3E34E1BB9B9}"/>
          </ac:cxnSpMkLst>
        </pc:cxnChg>
        <pc:cxnChg chg="add mod">
          <ac:chgData name="Tim Evans" userId="69a36eef8ef823aa" providerId="LiveId" clId="{30A2C32A-AC6A-4510-8ABB-3CC9F178A70B}" dt="2019-08-29T15:14:54.732" v="2584" actId="14100"/>
          <ac:cxnSpMkLst>
            <pc:docMk/>
            <pc:sldMk cId="2870994857" sldId="297"/>
            <ac:cxnSpMk id="25" creationId="{6B9609D8-3C97-44FF-BCED-A17DC4532A9C}"/>
          </ac:cxnSpMkLst>
        </pc:cxnChg>
        <pc:cxnChg chg="add">
          <ac:chgData name="Tim Evans" userId="69a36eef8ef823aa" providerId="LiveId" clId="{30A2C32A-AC6A-4510-8ABB-3CC9F178A70B}" dt="2019-08-29T09:43:57.533" v="1277"/>
          <ac:cxnSpMkLst>
            <pc:docMk/>
            <pc:sldMk cId="2870994857" sldId="297"/>
            <ac:cxnSpMk id="26" creationId="{2EAA6BC3-047F-46C0-ACA6-5EF211B29D86}"/>
          </ac:cxnSpMkLst>
        </pc:cxnChg>
        <pc:cxnChg chg="del mod">
          <ac:chgData name="Tim Evans" userId="69a36eef8ef823aa" providerId="LiveId" clId="{30A2C32A-AC6A-4510-8ABB-3CC9F178A70B}" dt="2019-08-29T09:43:49.222" v="1276" actId="478"/>
          <ac:cxnSpMkLst>
            <pc:docMk/>
            <pc:sldMk cId="2870994857" sldId="297"/>
            <ac:cxnSpMk id="27" creationId="{DE5E69C7-2D24-4057-B536-EAA894397003}"/>
          </ac:cxnSpMkLst>
        </pc:cxnChg>
        <pc:cxnChg chg="add mod">
          <ac:chgData name="Tim Evans" userId="69a36eef8ef823aa" providerId="LiveId" clId="{30A2C32A-AC6A-4510-8ABB-3CC9F178A70B}" dt="2019-08-29T15:15:11.039" v="2589" actId="14100"/>
          <ac:cxnSpMkLst>
            <pc:docMk/>
            <pc:sldMk cId="2870994857" sldId="297"/>
            <ac:cxnSpMk id="28" creationId="{8F74684F-C2A0-41CF-8C3A-A9F7CE891EAC}"/>
          </ac:cxnSpMkLst>
        </pc:cxnChg>
        <pc:cxnChg chg="add">
          <ac:chgData name="Tim Evans" userId="69a36eef8ef823aa" providerId="LiveId" clId="{30A2C32A-AC6A-4510-8ABB-3CC9F178A70B}" dt="2019-08-29T09:43:57.533" v="1277"/>
          <ac:cxnSpMkLst>
            <pc:docMk/>
            <pc:sldMk cId="2870994857" sldId="297"/>
            <ac:cxnSpMk id="29" creationId="{0DDD8105-28C1-46EB-9C1A-04FF6D8D1C95}"/>
          </ac:cxnSpMkLst>
        </pc:cxnChg>
        <pc:cxnChg chg="add">
          <ac:chgData name="Tim Evans" userId="69a36eef8ef823aa" providerId="LiveId" clId="{30A2C32A-AC6A-4510-8ABB-3CC9F178A70B}" dt="2019-08-29T09:43:57.533" v="1277"/>
          <ac:cxnSpMkLst>
            <pc:docMk/>
            <pc:sldMk cId="2870994857" sldId="297"/>
            <ac:cxnSpMk id="30" creationId="{8DDC2FE2-3A89-40BD-8116-CE7F97D1285E}"/>
          </ac:cxnSpMkLst>
        </pc:cxnChg>
        <pc:cxnChg chg="del mod">
          <ac:chgData name="Tim Evans" userId="69a36eef8ef823aa" providerId="LiveId" clId="{30A2C32A-AC6A-4510-8ABB-3CC9F178A70B}" dt="2019-08-29T09:43:49.222" v="1276" actId="478"/>
          <ac:cxnSpMkLst>
            <pc:docMk/>
            <pc:sldMk cId="2870994857" sldId="297"/>
            <ac:cxnSpMk id="31" creationId="{212C7408-C0F4-4F2A-9114-1CC063A82C9B}"/>
          </ac:cxnSpMkLst>
        </pc:cxnChg>
        <pc:cxnChg chg="add">
          <ac:chgData name="Tim Evans" userId="69a36eef8ef823aa" providerId="LiveId" clId="{30A2C32A-AC6A-4510-8ABB-3CC9F178A70B}" dt="2019-08-29T09:43:57.533" v="1277"/>
          <ac:cxnSpMkLst>
            <pc:docMk/>
            <pc:sldMk cId="2870994857" sldId="297"/>
            <ac:cxnSpMk id="32" creationId="{F3BAB650-BE26-4132-9165-DECA8EBA8815}"/>
          </ac:cxnSpMkLst>
        </pc:cxnChg>
        <pc:cxnChg chg="add">
          <ac:chgData name="Tim Evans" userId="69a36eef8ef823aa" providerId="LiveId" clId="{30A2C32A-AC6A-4510-8ABB-3CC9F178A70B}" dt="2019-08-29T09:43:57.533" v="1277"/>
          <ac:cxnSpMkLst>
            <pc:docMk/>
            <pc:sldMk cId="2870994857" sldId="297"/>
            <ac:cxnSpMk id="33" creationId="{259AB392-0A72-43F4-8F82-D4E9DC2B02C3}"/>
          </ac:cxnSpMkLst>
        </pc:cxnChg>
        <pc:cxnChg chg="add">
          <ac:chgData name="Tim Evans" userId="69a36eef8ef823aa" providerId="LiveId" clId="{30A2C32A-AC6A-4510-8ABB-3CC9F178A70B}" dt="2019-08-29T09:43:57.533" v="1277"/>
          <ac:cxnSpMkLst>
            <pc:docMk/>
            <pc:sldMk cId="2870994857" sldId="297"/>
            <ac:cxnSpMk id="34" creationId="{2018B0D6-DA88-4B63-9CB0-5132DAB7081F}"/>
          </ac:cxnSpMkLst>
        </pc:cxnChg>
        <pc:cxnChg chg="add">
          <ac:chgData name="Tim Evans" userId="69a36eef8ef823aa" providerId="LiveId" clId="{30A2C32A-AC6A-4510-8ABB-3CC9F178A70B}" dt="2019-08-29T09:43:57.533" v="1277"/>
          <ac:cxnSpMkLst>
            <pc:docMk/>
            <pc:sldMk cId="2870994857" sldId="297"/>
            <ac:cxnSpMk id="35" creationId="{20E1A691-F4A7-452F-97DD-3BFA54E4F292}"/>
          </ac:cxnSpMkLst>
        </pc:cxnChg>
        <pc:cxnChg chg="del mod">
          <ac:chgData name="Tim Evans" userId="69a36eef8ef823aa" providerId="LiveId" clId="{30A2C32A-AC6A-4510-8ABB-3CC9F178A70B}" dt="2019-08-29T09:43:49.222" v="1276" actId="478"/>
          <ac:cxnSpMkLst>
            <pc:docMk/>
            <pc:sldMk cId="2870994857" sldId="297"/>
            <ac:cxnSpMk id="38" creationId="{3E8100F4-66E7-4139-BDEE-F476362F1126}"/>
          </ac:cxnSpMkLst>
        </pc:cxnChg>
        <pc:cxnChg chg="del mod">
          <ac:chgData name="Tim Evans" userId="69a36eef8ef823aa" providerId="LiveId" clId="{30A2C32A-AC6A-4510-8ABB-3CC9F178A70B}" dt="2019-08-29T09:43:49.222" v="1276" actId="478"/>
          <ac:cxnSpMkLst>
            <pc:docMk/>
            <pc:sldMk cId="2870994857" sldId="297"/>
            <ac:cxnSpMk id="116" creationId="{12D85228-FB8B-40FE-8D65-E9A5B7180869}"/>
          </ac:cxnSpMkLst>
        </pc:cxnChg>
        <pc:cxnChg chg="del mod">
          <ac:chgData name="Tim Evans" userId="69a36eef8ef823aa" providerId="LiveId" clId="{30A2C32A-AC6A-4510-8ABB-3CC9F178A70B}" dt="2019-08-29T09:43:49.222" v="1276" actId="478"/>
          <ac:cxnSpMkLst>
            <pc:docMk/>
            <pc:sldMk cId="2870994857" sldId="297"/>
            <ac:cxnSpMk id="118" creationId="{DADE0255-191E-4833-8422-60409A1B4C36}"/>
          </ac:cxnSpMkLst>
        </pc:cxnChg>
      </pc:sldChg>
      <pc:sldChg chg="addSp delSp modSp add ord">
        <pc:chgData name="Tim Evans" userId="69a36eef8ef823aa" providerId="LiveId" clId="{30A2C32A-AC6A-4510-8ABB-3CC9F178A70B}" dt="2019-08-29T13:59:49.184" v="1612"/>
        <pc:sldMkLst>
          <pc:docMk/>
          <pc:sldMk cId="3571430437" sldId="298"/>
        </pc:sldMkLst>
        <pc:spChg chg="mod">
          <ac:chgData name="Tim Evans" userId="69a36eef8ef823aa" providerId="LiveId" clId="{30A2C32A-AC6A-4510-8ABB-3CC9F178A70B}" dt="2019-08-29T09:55:13.205" v="1525" actId="14100"/>
          <ac:spMkLst>
            <pc:docMk/>
            <pc:sldMk cId="3571430437" sldId="298"/>
            <ac:spMk id="2" creationId="{00000000-0000-0000-0000-000000000000}"/>
          </ac:spMkLst>
        </pc:spChg>
        <pc:spChg chg="del">
          <ac:chgData name="Tim Evans" userId="69a36eef8ef823aa" providerId="LiveId" clId="{30A2C32A-AC6A-4510-8ABB-3CC9F178A70B}" dt="2019-08-29T09:49:35.186" v="1399" actId="478"/>
          <ac:spMkLst>
            <pc:docMk/>
            <pc:sldMk cId="3571430437" sldId="298"/>
            <ac:spMk id="3" creationId="{D195A871-92A1-40C3-AB65-406A11490847}"/>
          </ac:spMkLst>
        </pc:spChg>
        <pc:spChg chg="del">
          <ac:chgData name="Tim Evans" userId="69a36eef8ef823aa" providerId="LiveId" clId="{30A2C32A-AC6A-4510-8ABB-3CC9F178A70B}" dt="2019-08-29T09:48:11.662" v="1375" actId="478"/>
          <ac:spMkLst>
            <pc:docMk/>
            <pc:sldMk cId="3571430437" sldId="298"/>
            <ac:spMk id="5" creationId="{00000000-0000-0000-0000-000000000000}"/>
          </ac:spMkLst>
        </pc:spChg>
        <pc:spChg chg="add mod">
          <ac:chgData name="Tim Evans" userId="69a36eef8ef823aa" providerId="LiveId" clId="{30A2C32A-AC6A-4510-8ABB-3CC9F178A70B}" dt="2019-08-29T09:47:53.002" v="1372" actId="207"/>
          <ac:spMkLst>
            <pc:docMk/>
            <pc:sldMk cId="3571430437" sldId="298"/>
            <ac:spMk id="6" creationId="{ABF343DB-12E3-4FC1-B43C-D83AA1B7A682}"/>
          </ac:spMkLst>
        </pc:spChg>
        <pc:spChg chg="add del mod">
          <ac:chgData name="Tim Evans" userId="69a36eef8ef823aa" providerId="LiveId" clId="{30A2C32A-AC6A-4510-8ABB-3CC9F178A70B}" dt="2019-08-29T09:49:31.010" v="1398" actId="478"/>
          <ac:spMkLst>
            <pc:docMk/>
            <pc:sldMk cId="3571430437" sldId="298"/>
            <ac:spMk id="9" creationId="{81656CD6-6C77-4A76-82EF-18787A0A9492}"/>
          </ac:spMkLst>
        </pc:spChg>
        <pc:spChg chg="mod">
          <ac:chgData name="Tim Evans" userId="69a36eef8ef823aa" providerId="LiveId" clId="{30A2C32A-AC6A-4510-8ABB-3CC9F178A70B}" dt="2019-08-29T09:56:52.221" v="1589" actId="1076"/>
          <ac:spMkLst>
            <pc:docMk/>
            <pc:sldMk cId="3571430437" sldId="298"/>
            <ac:spMk id="11" creationId="{58B1132A-32BD-4CAC-857E-8A0B1C836529}"/>
          </ac:spMkLst>
        </pc:spChg>
        <pc:spChg chg="mod">
          <ac:chgData name="Tim Evans" userId="69a36eef8ef823aa" providerId="LiveId" clId="{30A2C32A-AC6A-4510-8ABB-3CC9F178A70B}" dt="2019-08-29T09:46:50.605" v="1311" actId="1076"/>
          <ac:spMkLst>
            <pc:docMk/>
            <pc:sldMk cId="3571430437" sldId="298"/>
            <ac:spMk id="12" creationId="{55EC79A0-06B3-4388-AAB4-799A921CFDC3}"/>
          </ac:spMkLst>
        </pc:spChg>
        <pc:spChg chg="add mod">
          <ac:chgData name="Tim Evans" userId="69a36eef8ef823aa" providerId="LiveId" clId="{30A2C32A-AC6A-4510-8ABB-3CC9F178A70B}" dt="2019-08-29T09:51:01.700" v="1442" actId="1076"/>
          <ac:spMkLst>
            <pc:docMk/>
            <pc:sldMk cId="3571430437" sldId="298"/>
            <ac:spMk id="14" creationId="{D2D1908A-1326-4BAF-8127-04969266F8AC}"/>
          </ac:spMkLst>
        </pc:spChg>
        <pc:spChg chg="mod">
          <ac:chgData name="Tim Evans" userId="69a36eef8ef823aa" providerId="LiveId" clId="{30A2C32A-AC6A-4510-8ABB-3CC9F178A70B}" dt="2019-08-29T09:56:57.413" v="1590" actId="1076"/>
          <ac:spMkLst>
            <pc:docMk/>
            <pc:sldMk cId="3571430437" sldId="298"/>
            <ac:spMk id="15" creationId="{0F4EA989-19C2-4FB6-8BC6-572A07CB16F4}"/>
          </ac:spMkLst>
        </pc:spChg>
        <pc:spChg chg="add mod">
          <ac:chgData name="Tim Evans" userId="69a36eef8ef823aa" providerId="LiveId" clId="{30A2C32A-AC6A-4510-8ABB-3CC9F178A70B}" dt="2019-08-29T09:52:46.072" v="1462" actId="1076"/>
          <ac:spMkLst>
            <pc:docMk/>
            <pc:sldMk cId="3571430437" sldId="298"/>
            <ac:spMk id="20" creationId="{85BCC8D2-AFEF-4B36-92B0-DFB2438679DC}"/>
          </ac:spMkLst>
        </pc:spChg>
        <pc:spChg chg="add mod">
          <ac:chgData name="Tim Evans" userId="69a36eef8ef823aa" providerId="LiveId" clId="{30A2C32A-AC6A-4510-8ABB-3CC9F178A70B}" dt="2019-08-29T09:53:42.365" v="1470" actId="1076"/>
          <ac:spMkLst>
            <pc:docMk/>
            <pc:sldMk cId="3571430437" sldId="298"/>
            <ac:spMk id="21" creationId="{BB49892F-A7BC-40E0-AFC2-9B966EC0EA3C}"/>
          </ac:spMkLst>
        </pc:spChg>
        <pc:spChg chg="del">
          <ac:chgData name="Tim Evans" userId="69a36eef8ef823aa" providerId="LiveId" clId="{30A2C32A-AC6A-4510-8ABB-3CC9F178A70B}" dt="2019-08-29T09:48:16.546" v="1376" actId="478"/>
          <ac:spMkLst>
            <pc:docMk/>
            <pc:sldMk cId="3571430437" sldId="298"/>
            <ac:spMk id="22" creationId="{F7A9C249-B24A-416D-A3FF-FDFA4C1496E4}"/>
          </ac:spMkLst>
        </pc:spChg>
        <pc:spChg chg="add mod">
          <ac:chgData name="Tim Evans" userId="69a36eef8ef823aa" providerId="LiveId" clId="{30A2C32A-AC6A-4510-8ABB-3CC9F178A70B}" dt="2019-08-29T09:54:08.611" v="1475" actId="692"/>
          <ac:spMkLst>
            <pc:docMk/>
            <pc:sldMk cId="3571430437" sldId="298"/>
            <ac:spMk id="23" creationId="{CBCFE81D-C4E0-4123-A393-08353E83AF97}"/>
          </ac:spMkLst>
        </pc:spChg>
        <pc:spChg chg="add mod">
          <ac:chgData name="Tim Evans" userId="69a36eef8ef823aa" providerId="LiveId" clId="{30A2C32A-AC6A-4510-8ABB-3CC9F178A70B}" dt="2019-08-29T09:54:35.029" v="1488" actId="1076"/>
          <ac:spMkLst>
            <pc:docMk/>
            <pc:sldMk cId="3571430437" sldId="298"/>
            <ac:spMk id="24" creationId="{93E6C46A-017C-4FD2-AAA5-C7541808BBD4}"/>
          </ac:spMkLst>
        </pc:spChg>
        <pc:picChg chg="mod">
          <ac:chgData name="Tim Evans" userId="69a36eef8ef823aa" providerId="LiveId" clId="{30A2C32A-AC6A-4510-8ABB-3CC9F178A70B}" dt="2019-08-29T09:46:33.172" v="1308" actId="1076"/>
          <ac:picMkLst>
            <pc:docMk/>
            <pc:sldMk cId="3571430437" sldId="298"/>
            <ac:picMk id="4" creationId="{EE140B7A-122D-4297-AB3B-E5B9BDBA7884}"/>
          </ac:picMkLst>
        </pc:picChg>
        <pc:picChg chg="del">
          <ac:chgData name="Tim Evans" userId="69a36eef8ef823aa" providerId="LiveId" clId="{30A2C32A-AC6A-4510-8ABB-3CC9F178A70B}" dt="2019-08-29T09:46:28.737" v="1307" actId="478"/>
          <ac:picMkLst>
            <pc:docMk/>
            <pc:sldMk cId="3571430437" sldId="298"/>
            <ac:picMk id="7" creationId="{A94D5332-B6CE-4D65-8ABA-3D54B31D6979}"/>
          </ac:picMkLst>
        </pc:picChg>
        <pc:cxnChg chg="del mod">
          <ac:chgData name="Tim Evans" userId="69a36eef8ef823aa" providerId="LiveId" clId="{30A2C32A-AC6A-4510-8ABB-3CC9F178A70B}" dt="2019-08-29T09:49:17.970" v="1395" actId="478"/>
          <ac:cxnSpMkLst>
            <pc:docMk/>
            <pc:sldMk cId="3571430437" sldId="298"/>
            <ac:cxnSpMk id="10" creationId="{C78779A8-276B-40D4-9243-EA1260412E03}"/>
          </ac:cxnSpMkLst>
        </pc:cxnChg>
        <pc:cxnChg chg="del">
          <ac:chgData name="Tim Evans" userId="69a36eef8ef823aa" providerId="LiveId" clId="{30A2C32A-AC6A-4510-8ABB-3CC9F178A70B}" dt="2019-08-29T09:49:27.762" v="1397" actId="478"/>
          <ac:cxnSpMkLst>
            <pc:docMk/>
            <pc:sldMk cId="3571430437" sldId="298"/>
            <ac:cxnSpMk id="16" creationId="{DB053DC0-D34F-4B05-85B8-D9210AB3D4D0}"/>
          </ac:cxnSpMkLst>
        </pc:cxnChg>
        <pc:cxnChg chg="add mod">
          <ac:chgData name="Tim Evans" userId="69a36eef8ef823aa" providerId="LiveId" clId="{30A2C32A-AC6A-4510-8ABB-3CC9F178A70B}" dt="2019-08-29T09:51:47.435" v="1447" actId="692"/>
          <ac:cxnSpMkLst>
            <pc:docMk/>
            <pc:sldMk cId="3571430437" sldId="298"/>
            <ac:cxnSpMk id="18" creationId="{63035595-9C3B-4250-903C-5E3117871DAE}"/>
          </ac:cxnSpMkLst>
        </pc:cxnChg>
      </pc:sldChg>
      <pc:sldChg chg="addSp delSp modSp add">
        <pc:chgData name="Tim Evans" userId="69a36eef8ef823aa" providerId="LiveId" clId="{30A2C32A-AC6A-4510-8ABB-3CC9F178A70B}" dt="2019-08-29T09:58:28.069" v="1606" actId="166"/>
        <pc:sldMkLst>
          <pc:docMk/>
          <pc:sldMk cId="840820580" sldId="299"/>
        </pc:sldMkLst>
        <pc:spChg chg="mod">
          <ac:chgData name="Tim Evans" userId="69a36eef8ef823aa" providerId="LiveId" clId="{30A2C32A-AC6A-4510-8ABB-3CC9F178A70B}" dt="2019-08-29T09:58:03.141" v="1603" actId="1076"/>
          <ac:spMkLst>
            <pc:docMk/>
            <pc:sldMk cId="840820580" sldId="299"/>
            <ac:spMk id="14" creationId="{D2D1908A-1326-4BAF-8127-04969266F8AC}"/>
          </ac:spMkLst>
        </pc:spChg>
        <pc:spChg chg="mod">
          <ac:chgData name="Tim Evans" userId="69a36eef8ef823aa" providerId="LiveId" clId="{30A2C32A-AC6A-4510-8ABB-3CC9F178A70B}" dt="2019-08-29T09:58:20.397" v="1605" actId="1076"/>
          <ac:spMkLst>
            <pc:docMk/>
            <pc:sldMk cId="840820580" sldId="299"/>
            <ac:spMk id="20" creationId="{85BCC8D2-AFEF-4B36-92B0-DFB2438679DC}"/>
          </ac:spMkLst>
        </pc:spChg>
        <pc:picChg chg="del">
          <ac:chgData name="Tim Evans" userId="69a36eef8ef823aa" providerId="LiveId" clId="{30A2C32A-AC6A-4510-8ABB-3CC9F178A70B}" dt="2019-08-29T09:57:20.850" v="1592" actId="478"/>
          <ac:picMkLst>
            <pc:docMk/>
            <pc:sldMk cId="840820580" sldId="299"/>
            <ac:picMk id="4" creationId="{EE140B7A-122D-4297-AB3B-E5B9BDBA7884}"/>
          </ac:picMkLst>
        </pc:picChg>
        <pc:picChg chg="add mod ord">
          <ac:chgData name="Tim Evans" userId="69a36eef8ef823aa" providerId="LiveId" clId="{30A2C32A-AC6A-4510-8ABB-3CC9F178A70B}" dt="2019-08-29T09:57:46.629" v="1596" actId="1076"/>
          <ac:picMkLst>
            <pc:docMk/>
            <pc:sldMk cId="840820580" sldId="299"/>
            <ac:picMk id="16" creationId="{6AC3288A-4110-425E-A57B-7909BCE29177}"/>
          </ac:picMkLst>
        </pc:picChg>
        <pc:cxnChg chg="mod ord">
          <ac:chgData name="Tim Evans" userId="69a36eef8ef823aa" providerId="LiveId" clId="{30A2C32A-AC6A-4510-8ABB-3CC9F178A70B}" dt="2019-08-29T09:58:28.069" v="1606" actId="166"/>
          <ac:cxnSpMkLst>
            <pc:docMk/>
            <pc:sldMk cId="840820580" sldId="299"/>
            <ac:cxnSpMk id="18" creationId="{63035595-9C3B-4250-903C-5E3117871DAE}"/>
          </ac:cxnSpMkLst>
        </pc:cxnChg>
      </pc:sldChg>
      <pc:sldChg chg="addSp delSp modSp add">
        <pc:chgData name="Tim Evans" userId="69a36eef8ef823aa" providerId="LiveId" clId="{30A2C32A-AC6A-4510-8ABB-3CC9F178A70B}" dt="2019-08-29T15:37:47.791" v="2920" actId="478"/>
        <pc:sldMkLst>
          <pc:docMk/>
          <pc:sldMk cId="208551987" sldId="300"/>
        </pc:sldMkLst>
        <pc:spChg chg="mod">
          <ac:chgData name="Tim Evans" userId="69a36eef8ef823aa" providerId="LiveId" clId="{30A2C32A-AC6A-4510-8ABB-3CC9F178A70B}" dt="2019-08-29T15:34:39.649" v="2802" actId="2711"/>
          <ac:spMkLst>
            <pc:docMk/>
            <pc:sldMk cId="208551987" sldId="300"/>
            <ac:spMk id="2" creationId="{00000000-0000-0000-0000-000000000000}"/>
          </ac:spMkLst>
        </pc:spChg>
        <pc:spChg chg="add del mod">
          <ac:chgData name="Tim Evans" userId="69a36eef8ef823aa" providerId="LiveId" clId="{30A2C32A-AC6A-4510-8ABB-3CC9F178A70B}" dt="2019-08-29T15:37:47.791" v="2920" actId="478"/>
          <ac:spMkLst>
            <pc:docMk/>
            <pc:sldMk cId="208551987" sldId="300"/>
            <ac:spMk id="4" creationId="{08079B91-0745-48AF-A7A9-505029FAF665}"/>
          </ac:spMkLst>
        </pc:spChg>
        <pc:spChg chg="del">
          <ac:chgData name="Tim Evans" userId="69a36eef8ef823aa" providerId="LiveId" clId="{30A2C32A-AC6A-4510-8ABB-3CC9F178A70B}" dt="2019-08-29T15:37:38.523" v="2919" actId="478"/>
          <ac:spMkLst>
            <pc:docMk/>
            <pc:sldMk cId="208551987" sldId="300"/>
            <ac:spMk id="5" creationId="{00000000-0000-0000-0000-000000000000}"/>
          </ac:spMkLst>
        </pc:spChg>
        <pc:spChg chg="mod">
          <ac:chgData name="Tim Evans" userId="69a36eef8ef823aa" providerId="LiveId" clId="{30A2C32A-AC6A-4510-8ABB-3CC9F178A70B}" dt="2019-08-29T15:37:22.394" v="2917" actId="20577"/>
          <ac:spMkLst>
            <pc:docMk/>
            <pc:sldMk cId="208551987" sldId="300"/>
            <ac:spMk id="10" creationId="{5EDDDE32-F631-45D2-B254-D9EF8C1C9225}"/>
          </ac:spMkLst>
        </pc:spChg>
        <pc:spChg chg="del">
          <ac:chgData name="Tim Evans" userId="69a36eef8ef823aa" providerId="LiveId" clId="{30A2C32A-AC6A-4510-8ABB-3CC9F178A70B}" dt="2019-08-29T15:32:42.480" v="2722" actId="478"/>
          <ac:spMkLst>
            <pc:docMk/>
            <pc:sldMk cId="208551987" sldId="300"/>
            <ac:spMk id="12" creationId="{0DF7B144-9C0D-423E-90D8-F8F3C2CF84D7}"/>
          </ac:spMkLst>
        </pc:spChg>
        <pc:spChg chg="mod">
          <ac:chgData name="Tim Evans" userId="69a36eef8ef823aa" providerId="LiveId" clId="{30A2C32A-AC6A-4510-8ABB-3CC9F178A70B}" dt="2019-08-29T15:33:05.938" v="2737" actId="1076"/>
          <ac:spMkLst>
            <pc:docMk/>
            <pc:sldMk cId="208551987" sldId="300"/>
            <ac:spMk id="15" creationId="{9DBA81EB-75A3-45EB-A267-D2F15077ACD3}"/>
          </ac:spMkLst>
        </pc:spChg>
        <pc:spChg chg="del">
          <ac:chgData name="Tim Evans" userId="69a36eef8ef823aa" providerId="LiveId" clId="{30A2C32A-AC6A-4510-8ABB-3CC9F178A70B}" dt="2019-08-29T15:37:36.027" v="2918" actId="478"/>
          <ac:spMkLst>
            <pc:docMk/>
            <pc:sldMk cId="208551987" sldId="300"/>
            <ac:spMk id="22" creationId="{F7A9C249-B24A-416D-A3FF-FDFA4C1496E4}"/>
          </ac:spMkLst>
        </pc:spChg>
      </pc:sldChg>
    </pc:docChg>
  </pc:docChgLst>
  <pc:docChgLst>
    <pc:chgData name="Tim Evans" userId="69a36eef8ef823aa" providerId="LiveId" clId="{6AB789A4-BB36-4D6F-94A6-39D32D166FA4}"/>
    <pc:docChg chg="custSel modSld">
      <pc:chgData name="Tim Evans" userId="69a36eef8ef823aa" providerId="LiveId" clId="{6AB789A4-BB36-4D6F-94A6-39D32D166FA4}" dt="2019-09-30T09:56:15.543" v="84" actId="1076"/>
      <pc:docMkLst>
        <pc:docMk/>
      </pc:docMkLst>
      <pc:sldChg chg="modSp modNotesTx">
        <pc:chgData name="Tim Evans" userId="69a36eef8ef823aa" providerId="LiveId" clId="{6AB789A4-BB36-4D6F-94A6-39D32D166FA4}" dt="2019-09-30T09:54:41.654" v="67" actId="20577"/>
        <pc:sldMkLst>
          <pc:docMk/>
          <pc:sldMk cId="1742614341" sldId="265"/>
        </pc:sldMkLst>
        <pc:spChg chg="mod">
          <ac:chgData name="Tim Evans" userId="69a36eef8ef823aa" providerId="LiveId" clId="{6AB789A4-BB36-4D6F-94A6-39D32D166FA4}" dt="2019-09-30T01:39:13.805" v="9" actId="108"/>
          <ac:spMkLst>
            <pc:docMk/>
            <pc:sldMk cId="1742614341" sldId="265"/>
            <ac:spMk id="6" creationId="{00000000-0000-0000-0000-000000000000}"/>
          </ac:spMkLst>
        </pc:spChg>
      </pc:sldChg>
      <pc:sldChg chg="addSp modSp">
        <pc:chgData name="Tim Evans" userId="69a36eef8ef823aa" providerId="LiveId" clId="{6AB789A4-BB36-4D6F-94A6-39D32D166FA4}" dt="2019-09-30T09:56:15.543" v="84" actId="1076"/>
        <pc:sldMkLst>
          <pc:docMk/>
          <pc:sldMk cId="2798596273" sldId="279"/>
        </pc:sldMkLst>
        <pc:spChg chg="add mod">
          <ac:chgData name="Tim Evans" userId="69a36eef8ef823aa" providerId="LiveId" clId="{6AB789A4-BB36-4D6F-94A6-39D32D166FA4}" dt="2019-09-30T01:40:39.713" v="13" actId="1076"/>
          <ac:spMkLst>
            <pc:docMk/>
            <pc:sldMk cId="2798596273" sldId="279"/>
            <ac:spMk id="4" creationId="{4A3BE6B1-2CEF-45E2-B0F1-B030BAA15A0E}"/>
          </ac:spMkLst>
        </pc:spChg>
        <pc:spChg chg="add mod">
          <ac:chgData name="Tim Evans" userId="69a36eef8ef823aa" providerId="LiveId" clId="{6AB789A4-BB36-4D6F-94A6-39D32D166FA4}" dt="2019-09-30T09:56:09.990" v="83" actId="1076"/>
          <ac:spMkLst>
            <pc:docMk/>
            <pc:sldMk cId="2798596273" sldId="279"/>
            <ac:spMk id="5" creationId="{B56F2DBE-A462-415C-9111-60672FD7CA35}"/>
          </ac:spMkLst>
        </pc:spChg>
        <pc:spChg chg="mod">
          <ac:chgData name="Tim Evans" userId="69a36eef8ef823aa" providerId="LiveId" clId="{6AB789A4-BB36-4D6F-94A6-39D32D166FA4}" dt="2019-09-30T09:56:15.543" v="84" actId="1076"/>
          <ac:spMkLst>
            <pc:docMk/>
            <pc:sldMk cId="2798596273" sldId="279"/>
            <ac:spMk id="6" creationId="{40F0B9C5-4E1A-4771-9FFE-49B42D75C376}"/>
          </ac:spMkLst>
        </pc:spChg>
      </pc:sldChg>
    </pc:docChg>
  </pc:docChgLst>
  <pc:docChgLst>
    <pc:chgData name="Tim Evans" userId="69a36eef8ef823aa" providerId="LiveId" clId="{8DDCF714-B0F4-42A9-9EB4-21C0BA3FF9E1}"/>
    <pc:docChg chg="undo custSel addSld delSld modSld modMainMaster">
      <pc:chgData name="Tim Evans" userId="69a36eef8ef823aa" providerId="LiveId" clId="{8DDCF714-B0F4-42A9-9EB4-21C0BA3FF9E1}" dt="2019-08-09T16:51:14.473" v="364" actId="20577"/>
      <pc:docMkLst>
        <pc:docMk/>
      </pc:docMkLst>
      <pc:sldChg chg="modSp">
        <pc:chgData name="Tim Evans" userId="69a36eef8ef823aa" providerId="LiveId" clId="{8DDCF714-B0F4-42A9-9EB4-21C0BA3FF9E1}" dt="2019-08-09T14:54:15.565" v="0"/>
        <pc:sldMkLst>
          <pc:docMk/>
          <pc:sldMk cId="1288423565" sldId="258"/>
        </pc:sldMkLst>
        <pc:spChg chg="mod">
          <ac:chgData name="Tim Evans" userId="69a36eef8ef823aa" providerId="LiveId" clId="{8DDCF714-B0F4-42A9-9EB4-21C0BA3FF9E1}" dt="2019-08-09T14:54:15.565" v="0"/>
          <ac:spMkLst>
            <pc:docMk/>
            <pc:sldMk cId="1288423565" sldId="258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8423565" sldId="258"/>
            <ac:spMk id="5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8423565" sldId="258"/>
            <ac:spMk id="38" creationId="{076F564B-450E-4616-A1D9-025F22AAE2FE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8423565" sldId="258"/>
            <ac:spMk id="68" creationId="{6E9063FE-D95F-470C-8DA6-CAA87A3D778B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8423565" sldId="258"/>
            <ac:spMk id="69" creationId="{AC698816-A63F-405E-827B-C0B766F772C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8423565" sldId="258"/>
            <ac:spMk id="70" creationId="{A5C4E8BA-0246-40F5-A6DA-99919EBC7208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8423565" sldId="258"/>
            <ac:spMk id="71" creationId="{29DD29E0-AD71-433B-8595-53EE9DC1B3B2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8423565" sldId="258"/>
            <ac:spMk id="72" creationId="{A8BADEB3-967D-4557-B021-A07F4A2A624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8423565" sldId="258"/>
            <ac:spMk id="73" creationId="{F83D85FE-A540-40D2-86EC-9020F7EDF33B}"/>
          </ac:spMkLst>
        </pc:spChg>
        <pc:grpChg chg="mod">
          <ac:chgData name="Tim Evans" userId="69a36eef8ef823aa" providerId="LiveId" clId="{8DDCF714-B0F4-42A9-9EB4-21C0BA3FF9E1}" dt="2019-08-09T14:54:15.565" v="0"/>
          <ac:grpSpMkLst>
            <pc:docMk/>
            <pc:sldMk cId="1288423565" sldId="258"/>
            <ac:grpSpMk id="66" creationId="{A3CA54ED-0455-4C99-B281-FFFC387E8940}"/>
          </ac:grpSpMkLst>
        </pc:grpChg>
        <pc:grpChg chg="mod">
          <ac:chgData name="Tim Evans" userId="69a36eef8ef823aa" providerId="LiveId" clId="{8DDCF714-B0F4-42A9-9EB4-21C0BA3FF9E1}" dt="2019-08-09T14:54:15.565" v="0"/>
          <ac:grpSpMkLst>
            <pc:docMk/>
            <pc:sldMk cId="1288423565" sldId="258"/>
            <ac:grpSpMk id="67" creationId="{6F9AA8D2-43A3-48B8-BCB5-8A40F7D872DF}"/>
          </ac:grpSpMkLst>
        </pc:grpChg>
      </pc:sldChg>
      <pc:sldChg chg="addSp delSp modSp">
        <pc:chgData name="Tim Evans" userId="69a36eef8ef823aa" providerId="LiveId" clId="{8DDCF714-B0F4-42A9-9EB4-21C0BA3FF9E1}" dt="2019-08-09T15:30:21.402" v="181" actId="207"/>
        <pc:sldMkLst>
          <pc:docMk/>
          <pc:sldMk cId="1742614341" sldId="265"/>
        </pc:sldMkLst>
        <pc:spChg chg="mod">
          <ac:chgData name="Tim Evans" userId="69a36eef8ef823aa" providerId="LiveId" clId="{8DDCF714-B0F4-42A9-9EB4-21C0BA3FF9E1}" dt="2019-08-09T14:56:03.427" v="30" actId="20577"/>
          <ac:spMkLst>
            <pc:docMk/>
            <pc:sldMk cId="1742614341" sldId="265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5:39.285" v="11" actId="1076"/>
          <ac:spMkLst>
            <pc:docMk/>
            <pc:sldMk cId="1742614341" sldId="265"/>
            <ac:spMk id="3" creationId="{00000000-0000-0000-0000-000000000000}"/>
          </ac:spMkLst>
        </pc:spChg>
        <pc:spChg chg="add del mod">
          <ac:chgData name="Tim Evans" userId="69a36eef8ef823aa" providerId="LiveId" clId="{8DDCF714-B0F4-42A9-9EB4-21C0BA3FF9E1}" dt="2019-08-09T15:30:21.402" v="181" actId="207"/>
          <ac:spMkLst>
            <pc:docMk/>
            <pc:sldMk cId="1742614341" sldId="265"/>
            <ac:spMk id="6" creationId="{00000000-0000-0000-0000-000000000000}"/>
          </ac:spMkLst>
        </pc:spChg>
        <pc:spChg chg="mod">
          <ac:chgData name="Tim Evans" userId="69a36eef8ef823aa" providerId="LiveId" clId="{8DDCF714-B0F4-42A9-9EB4-21C0BA3FF9E1}" dt="2019-08-09T15:20:51.723" v="164" actId="255"/>
          <ac:spMkLst>
            <pc:docMk/>
            <pc:sldMk cId="1742614341" sldId="265"/>
            <ac:spMk id="8" creationId="{F54BB1FB-F75E-4496-9999-615E304A2B26}"/>
          </ac:spMkLst>
        </pc:spChg>
        <pc:spChg chg="add del mod">
          <ac:chgData name="Tim Evans" userId="69a36eef8ef823aa" providerId="LiveId" clId="{8DDCF714-B0F4-42A9-9EB4-21C0BA3FF9E1}" dt="2019-08-09T15:19:53.843" v="152" actId="478"/>
          <ac:spMkLst>
            <pc:docMk/>
            <pc:sldMk cId="1742614341" sldId="265"/>
            <ac:spMk id="11" creationId="{9272D104-B1E6-4A70-86F2-4F817A0F6B6D}"/>
          </ac:spMkLst>
        </pc:spChg>
        <pc:spChg chg="del mod">
          <ac:chgData name="Tim Evans" userId="69a36eef8ef823aa" providerId="LiveId" clId="{8DDCF714-B0F4-42A9-9EB4-21C0BA3FF9E1}" dt="2019-08-09T15:17:19.536" v="144" actId="478"/>
          <ac:spMkLst>
            <pc:docMk/>
            <pc:sldMk cId="1742614341" sldId="265"/>
            <ac:spMk id="19" creationId="{35E70F6A-2672-4BE2-AA00-3CDB1F0DFB9B}"/>
          </ac:spMkLst>
        </pc:spChg>
        <pc:spChg chg="mod">
          <ac:chgData name="Tim Evans" userId="69a36eef8ef823aa" providerId="LiveId" clId="{8DDCF714-B0F4-42A9-9EB4-21C0BA3FF9E1}" dt="2019-08-09T15:18:42.717" v="148" actId="6549"/>
          <ac:spMkLst>
            <pc:docMk/>
            <pc:sldMk cId="1742614341" sldId="265"/>
            <ac:spMk id="20" creationId="{FA972A07-B900-4BC0-AE17-3998292C9592}"/>
          </ac:spMkLst>
        </pc:spChg>
        <pc:spChg chg="add mod">
          <ac:chgData name="Tim Evans" userId="69a36eef8ef823aa" providerId="LiveId" clId="{8DDCF714-B0F4-42A9-9EB4-21C0BA3FF9E1}" dt="2019-08-09T15:29:19.303" v="175"/>
          <ac:spMkLst>
            <pc:docMk/>
            <pc:sldMk cId="1742614341" sldId="265"/>
            <ac:spMk id="21" creationId="{9AE24245-E8BB-4204-9519-3CFBA23A4C11}"/>
          </ac:spMkLst>
        </pc:spChg>
        <pc:picChg chg="mod">
          <ac:chgData name="Tim Evans" userId="69a36eef8ef823aa" providerId="LiveId" clId="{8DDCF714-B0F4-42A9-9EB4-21C0BA3FF9E1}" dt="2019-08-09T14:55:36.722" v="10" actId="1076"/>
          <ac:picMkLst>
            <pc:docMk/>
            <pc:sldMk cId="1742614341" sldId="265"/>
            <ac:picMk id="10" creationId="{7D1EE626-27B5-4E9B-82D2-E88DBE881470}"/>
          </ac:picMkLst>
        </pc:picChg>
        <pc:picChg chg="add">
          <ac:chgData name="Tim Evans" userId="69a36eef8ef823aa" providerId="LiveId" clId="{8DDCF714-B0F4-42A9-9EB4-21C0BA3FF9E1}" dt="2019-08-09T15:26:14.044" v="165"/>
          <ac:picMkLst>
            <pc:docMk/>
            <pc:sldMk cId="1742614341" sldId="265"/>
            <ac:picMk id="25" creationId="{20357223-65A2-491C-AD57-C4B924C85069}"/>
          </ac:picMkLst>
        </pc:picChg>
        <pc:picChg chg="mod">
          <ac:chgData name="Tim Evans" userId="69a36eef8ef823aa" providerId="LiveId" clId="{8DDCF714-B0F4-42A9-9EB4-21C0BA3FF9E1}" dt="2019-08-09T14:54:15.565" v="0"/>
          <ac:picMkLst>
            <pc:docMk/>
            <pc:sldMk cId="1742614341" sldId="265"/>
            <ac:picMk id="1026" creationId="{AC83F15F-11D3-4666-A8C5-25C6C2EEDF36}"/>
          </ac:picMkLst>
        </pc:picChg>
        <pc:picChg chg="mod">
          <ac:chgData name="Tim Evans" userId="69a36eef8ef823aa" providerId="LiveId" clId="{8DDCF714-B0F4-42A9-9EB4-21C0BA3FF9E1}" dt="2019-08-09T14:55:13.900" v="5" actId="1076"/>
          <ac:picMkLst>
            <pc:docMk/>
            <pc:sldMk cId="1742614341" sldId="265"/>
            <ac:picMk id="1028" creationId="{7501575A-844D-4F27-9400-FC05C49E6C82}"/>
          </ac:picMkLst>
        </pc:picChg>
        <pc:picChg chg="mod">
          <ac:chgData name="Tim Evans" userId="69a36eef8ef823aa" providerId="LiveId" clId="{8DDCF714-B0F4-42A9-9EB4-21C0BA3FF9E1}" dt="2019-08-09T14:54:15.565" v="0"/>
          <ac:picMkLst>
            <pc:docMk/>
            <pc:sldMk cId="1742614341" sldId="265"/>
            <ac:picMk id="1030" creationId="{D62B3166-4562-4852-8157-1FEE7D87EC64}"/>
          </ac:picMkLst>
        </pc:picChg>
        <pc:picChg chg="mod">
          <ac:chgData name="Tim Evans" userId="69a36eef8ef823aa" providerId="LiveId" clId="{8DDCF714-B0F4-42A9-9EB4-21C0BA3FF9E1}" dt="2019-08-09T14:55:16.298" v="6" actId="1076"/>
          <ac:picMkLst>
            <pc:docMk/>
            <pc:sldMk cId="1742614341" sldId="265"/>
            <ac:picMk id="1032" creationId="{F507D84A-257E-4CDC-A942-68CC5DCF8ECB}"/>
          </ac:picMkLst>
        </pc:pic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1742614341" sldId="265"/>
            <ac:cxnSpMk id="14" creationId="{E0FFA900-C176-41E9-889E-2B1CE3C707B4}"/>
          </ac:cxnSpMkLst>
        </pc:cxnChg>
        <pc:cxnChg chg="mod">
          <ac:chgData name="Tim Evans" userId="69a36eef8ef823aa" providerId="LiveId" clId="{8DDCF714-B0F4-42A9-9EB4-21C0BA3FF9E1}" dt="2019-08-09T14:55:16.298" v="6" actId="1076"/>
          <ac:cxnSpMkLst>
            <pc:docMk/>
            <pc:sldMk cId="1742614341" sldId="265"/>
            <ac:cxnSpMk id="18" creationId="{FA08E202-EAED-43A3-AD94-A6D74EF27E77}"/>
          </ac:cxnSpMkLst>
        </pc:cxnChg>
        <pc:cxnChg chg="mod">
          <ac:chgData name="Tim Evans" userId="69a36eef8ef823aa" providerId="LiveId" clId="{8DDCF714-B0F4-42A9-9EB4-21C0BA3FF9E1}" dt="2019-08-09T14:55:19.180" v="7" actId="14100"/>
          <ac:cxnSpMkLst>
            <pc:docMk/>
            <pc:sldMk cId="1742614341" sldId="265"/>
            <ac:cxnSpMk id="22" creationId="{DCC50A54-E5C4-473A-9ADA-7AF674EEBC8A}"/>
          </ac:cxnSpMkLst>
        </pc:cxnChg>
        <pc:cxnChg chg="mod">
          <ac:chgData name="Tim Evans" userId="69a36eef8ef823aa" providerId="LiveId" clId="{8DDCF714-B0F4-42A9-9EB4-21C0BA3FF9E1}" dt="2019-08-09T14:55:13.900" v="5" actId="1076"/>
          <ac:cxnSpMkLst>
            <pc:docMk/>
            <pc:sldMk cId="1742614341" sldId="265"/>
            <ac:cxnSpMk id="24" creationId="{28C33429-5B51-47BB-87EF-D92C00877CA2}"/>
          </ac:cxnSpMkLst>
        </pc:cxnChg>
        <pc:cxnChg chg="mod">
          <ac:chgData name="Tim Evans" userId="69a36eef8ef823aa" providerId="LiveId" clId="{8DDCF714-B0F4-42A9-9EB4-21C0BA3FF9E1}" dt="2019-08-09T14:55:16.298" v="6" actId="1076"/>
          <ac:cxnSpMkLst>
            <pc:docMk/>
            <pc:sldMk cId="1742614341" sldId="265"/>
            <ac:cxnSpMk id="28" creationId="{B396B8EA-0EA6-4746-A63F-6EFBB9D17E75}"/>
          </ac:cxnSpMkLst>
        </pc:cxnChg>
      </pc:sldChg>
      <pc:sldChg chg="modSp">
        <pc:chgData name="Tim Evans" userId="69a36eef8ef823aa" providerId="LiveId" clId="{8DDCF714-B0F4-42A9-9EB4-21C0BA3FF9E1}" dt="2019-08-09T14:54:15.565" v="0"/>
        <pc:sldMkLst>
          <pc:docMk/>
          <pc:sldMk cId="2032473858" sldId="267"/>
        </pc:sldMkLst>
        <pc:spChg chg="mod">
          <ac:chgData name="Tim Evans" userId="69a36eef8ef823aa" providerId="LiveId" clId="{8DDCF714-B0F4-42A9-9EB4-21C0BA3FF9E1}" dt="2019-08-09T14:54:15.565" v="0"/>
          <ac:spMkLst>
            <pc:docMk/>
            <pc:sldMk cId="2032473858" sldId="267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032473858" sldId="267"/>
            <ac:spMk id="5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032473858" sldId="267"/>
            <ac:spMk id="22" creationId="{F7A9C249-B24A-416D-A3FF-FDFA4C1496E4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032473858" sldId="267"/>
            <ac:spMk id="36" creationId="{76643B0D-392E-49BB-B16D-189928FB38CE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032473858" sldId="267"/>
            <ac:spMk id="38" creationId="{8C92D18C-496B-42EB-AB2A-B4DC6E3C3F24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032473858" sldId="267"/>
            <ac:spMk id="42" creationId="{ABB95BB9-3006-4223-BF51-C20F02DA7D21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032473858" sldId="267"/>
            <ac:spMk id="43" creationId="{B44A88F0-13A8-4502-87CB-39F3C7FD7127}"/>
          </ac:spMkLst>
        </pc:spChg>
        <pc:grpChg chg="mod">
          <ac:chgData name="Tim Evans" userId="69a36eef8ef823aa" providerId="LiveId" clId="{8DDCF714-B0F4-42A9-9EB4-21C0BA3FF9E1}" dt="2019-08-09T14:54:15.565" v="0"/>
          <ac:grpSpMkLst>
            <pc:docMk/>
            <pc:sldMk cId="2032473858" sldId="267"/>
            <ac:grpSpMk id="67" creationId="{6F9AA8D2-43A3-48B8-BCB5-8A40F7D872DF}"/>
          </ac:grpSpMkLst>
        </pc:grpChg>
      </pc:sldChg>
      <pc:sldChg chg="add">
        <pc:chgData name="Tim Evans" userId="69a36eef8ef823aa" providerId="LiveId" clId="{8DDCF714-B0F4-42A9-9EB4-21C0BA3FF9E1}" dt="2019-08-09T16:50:40.457" v="349"/>
        <pc:sldMkLst>
          <pc:docMk/>
          <pc:sldMk cId="2731066568" sldId="268"/>
        </pc:sldMkLst>
      </pc:sldChg>
      <pc:sldChg chg="modSp">
        <pc:chgData name="Tim Evans" userId="69a36eef8ef823aa" providerId="LiveId" clId="{8DDCF714-B0F4-42A9-9EB4-21C0BA3FF9E1}" dt="2019-08-09T14:54:15.565" v="0"/>
        <pc:sldMkLst>
          <pc:docMk/>
          <pc:sldMk cId="1285792945" sldId="269"/>
        </pc:sldMkLst>
        <pc:spChg chg="mod">
          <ac:chgData name="Tim Evans" userId="69a36eef8ef823aa" providerId="LiveId" clId="{8DDCF714-B0F4-42A9-9EB4-21C0BA3FF9E1}" dt="2019-08-09T14:54:15.565" v="0"/>
          <ac:spMkLst>
            <pc:docMk/>
            <pc:sldMk cId="1285792945" sldId="269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5792945" sldId="269"/>
            <ac:spMk id="3" creationId="{277B265D-41DA-4644-8421-F5EBEAC83173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5792945" sldId="269"/>
            <ac:spMk id="5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5792945" sldId="269"/>
            <ac:spMk id="18" creationId="{A7E2BA50-393E-4EDD-BE0F-D0CEBE1C24DE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5792945" sldId="269"/>
            <ac:spMk id="22" creationId="{F7A9C249-B24A-416D-A3FF-FDFA4C1496E4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5792945" sldId="269"/>
            <ac:spMk id="38" creationId="{592F5158-DD27-46C1-ABA0-9E62C55DDF28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285792945" sldId="269"/>
            <ac:spMk id="42" creationId="{B8FD3A73-10AE-408A-9A0C-4EF11440AD64}"/>
          </ac:spMkLst>
        </pc:sp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1285792945" sldId="269"/>
            <ac:cxnSpMk id="17" creationId="{8D120178-7828-4344-9FC1-E18985B56465}"/>
          </ac:cxnSpMkLst>
        </pc:cxn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1285792945" sldId="269"/>
            <ac:cxnSpMk id="34" creationId="{50ECF432-0A10-46C9-9683-80B4BD271ECD}"/>
          </ac:cxnSpMkLst>
        </pc:cxnChg>
      </pc:sldChg>
      <pc:sldChg chg="modSp">
        <pc:chgData name="Tim Evans" userId="69a36eef8ef823aa" providerId="LiveId" clId="{8DDCF714-B0F4-42A9-9EB4-21C0BA3FF9E1}" dt="2019-08-09T14:54:15.565" v="0"/>
        <pc:sldMkLst>
          <pc:docMk/>
          <pc:sldMk cId="1175663618" sldId="270"/>
        </pc:sldMkLst>
        <pc:spChg chg="mod">
          <ac:chgData name="Tim Evans" userId="69a36eef8ef823aa" providerId="LiveId" clId="{8DDCF714-B0F4-42A9-9EB4-21C0BA3FF9E1}" dt="2019-08-09T14:54:15.565" v="0"/>
          <ac:spMkLst>
            <pc:docMk/>
            <pc:sldMk cId="1175663618" sldId="270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175663618" sldId="270"/>
            <ac:spMk id="4" creationId="{01D95827-8F79-4ED5-9038-AABA76DF59C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175663618" sldId="270"/>
            <ac:spMk id="5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175663618" sldId="270"/>
            <ac:spMk id="6" creationId="{1DB56627-CFC5-47E9-822E-9532E68E4B72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175663618" sldId="270"/>
            <ac:spMk id="8" creationId="{A06DAE0A-5CB5-4767-946D-AE2AEC44B87B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175663618" sldId="270"/>
            <ac:spMk id="9" creationId="{6EE39406-FA7F-4A31-9E42-57191D5EC8D6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175663618" sldId="270"/>
            <ac:spMk id="11" creationId="{4E5DDA6C-258B-4EBA-B6B5-D96030B97D8D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175663618" sldId="270"/>
            <ac:spMk id="22" creationId="{F7A9C249-B24A-416D-A3FF-FDFA4C1496E4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175663618" sldId="270"/>
            <ac:spMk id="23" creationId="{E9741C02-7F36-44D4-A2C3-156948FE62E6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175663618" sldId="270"/>
            <ac:spMk id="24" creationId="{C6720B86-0F74-42EB-B294-CD46CD781FBA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175663618" sldId="270"/>
            <ac:spMk id="46" creationId="{94A3B822-547D-426F-9643-B42E94ADF77F}"/>
          </ac:spMkLst>
        </pc:spChg>
        <pc:picChg chg="mod">
          <ac:chgData name="Tim Evans" userId="69a36eef8ef823aa" providerId="LiveId" clId="{8DDCF714-B0F4-42A9-9EB4-21C0BA3FF9E1}" dt="2019-08-09T14:54:15.565" v="0"/>
          <ac:picMkLst>
            <pc:docMk/>
            <pc:sldMk cId="1175663618" sldId="270"/>
            <ac:picMk id="1026" creationId="{98F52017-90FE-4A14-9C89-7EFCD4E8FBBE}"/>
          </ac:picMkLst>
        </pc:picChg>
        <pc:picChg chg="mod">
          <ac:chgData name="Tim Evans" userId="69a36eef8ef823aa" providerId="LiveId" clId="{8DDCF714-B0F4-42A9-9EB4-21C0BA3FF9E1}" dt="2019-08-09T14:54:15.565" v="0"/>
          <ac:picMkLst>
            <pc:docMk/>
            <pc:sldMk cId="1175663618" sldId="270"/>
            <ac:picMk id="1028" creationId="{D07E1AFC-AB86-4A86-8B63-E94A304C47FC}"/>
          </ac:picMkLst>
        </pc:picChg>
        <pc:picChg chg="mod">
          <ac:chgData name="Tim Evans" userId="69a36eef8ef823aa" providerId="LiveId" clId="{8DDCF714-B0F4-42A9-9EB4-21C0BA3FF9E1}" dt="2019-08-09T14:54:15.565" v="0"/>
          <ac:picMkLst>
            <pc:docMk/>
            <pc:sldMk cId="1175663618" sldId="270"/>
            <ac:picMk id="1030" creationId="{715DF90B-791D-4DCB-B0AF-675027325C0D}"/>
          </ac:picMkLst>
        </pc:picChg>
        <pc:picChg chg="mod">
          <ac:chgData name="Tim Evans" userId="69a36eef8ef823aa" providerId="LiveId" clId="{8DDCF714-B0F4-42A9-9EB4-21C0BA3FF9E1}" dt="2019-08-09T14:54:15.565" v="0"/>
          <ac:picMkLst>
            <pc:docMk/>
            <pc:sldMk cId="1175663618" sldId="270"/>
            <ac:picMk id="1032" creationId="{85A73381-A22F-47B1-A19F-75F4E6B13814}"/>
          </ac:picMkLst>
        </pc:picChg>
        <pc:picChg chg="mod">
          <ac:chgData name="Tim Evans" userId="69a36eef8ef823aa" providerId="LiveId" clId="{8DDCF714-B0F4-42A9-9EB4-21C0BA3FF9E1}" dt="2019-08-09T14:54:15.565" v="0"/>
          <ac:picMkLst>
            <pc:docMk/>
            <pc:sldMk cId="1175663618" sldId="270"/>
            <ac:picMk id="1036" creationId="{7AE6FC4D-530D-43D5-819D-27DEDBF01B38}"/>
          </ac:picMkLst>
        </pc:picChg>
        <pc:picChg chg="mod">
          <ac:chgData name="Tim Evans" userId="69a36eef8ef823aa" providerId="LiveId" clId="{8DDCF714-B0F4-42A9-9EB4-21C0BA3FF9E1}" dt="2019-08-09T14:54:15.565" v="0"/>
          <ac:picMkLst>
            <pc:docMk/>
            <pc:sldMk cId="1175663618" sldId="270"/>
            <ac:picMk id="1038" creationId="{C2391750-25A7-4B73-B7C7-4F30EEE558F9}"/>
          </ac:picMkLst>
        </pc:picChg>
        <pc:picChg chg="mod">
          <ac:chgData name="Tim Evans" userId="69a36eef8ef823aa" providerId="LiveId" clId="{8DDCF714-B0F4-42A9-9EB4-21C0BA3FF9E1}" dt="2019-08-09T14:54:15.565" v="0"/>
          <ac:picMkLst>
            <pc:docMk/>
            <pc:sldMk cId="1175663618" sldId="270"/>
            <ac:picMk id="1040" creationId="{81B7B64C-7AC7-4F81-B9D2-4D18E670BE6F}"/>
          </ac:picMkLst>
        </pc:pic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1175663618" sldId="270"/>
            <ac:cxnSpMk id="15" creationId="{27AD097A-AA6E-4487-8ECA-F6015BADDFE7}"/>
          </ac:cxnSpMkLst>
        </pc:cxn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1175663618" sldId="270"/>
            <ac:cxnSpMk id="19" creationId="{8CB34444-83D9-41D8-A92A-E44CDF27A2D8}"/>
          </ac:cxnSpMkLst>
        </pc:cxn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1175663618" sldId="270"/>
            <ac:cxnSpMk id="21" creationId="{F6848CFC-2A8C-4A32-AE2F-D9F495F6C527}"/>
          </ac:cxnSpMkLst>
        </pc:cxn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1175663618" sldId="270"/>
            <ac:cxnSpMk id="26" creationId="{0E71D33C-ED69-40C6-A4F2-8C97E642B1A5}"/>
          </ac:cxnSpMkLst>
        </pc:cxn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1175663618" sldId="270"/>
            <ac:cxnSpMk id="28" creationId="{DD44947A-D7CF-4D77-9121-438B950F5CD1}"/>
          </ac:cxnSpMkLst>
        </pc:cxn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1175663618" sldId="270"/>
            <ac:cxnSpMk id="30" creationId="{415B6E5C-25C5-4D33-A532-DA4944174226}"/>
          </ac:cxnSpMkLst>
        </pc:cxnChg>
      </pc:sldChg>
      <pc:sldChg chg="modSp">
        <pc:chgData name="Tim Evans" userId="69a36eef8ef823aa" providerId="LiveId" clId="{8DDCF714-B0F4-42A9-9EB4-21C0BA3FF9E1}" dt="2019-08-09T14:54:15.565" v="0"/>
        <pc:sldMkLst>
          <pc:docMk/>
          <pc:sldMk cId="2255689037" sldId="273"/>
        </pc:sldMkLst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5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6" creationId="{091D8519-F515-4516-8470-67FE0F74F391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7" creationId="{A0888063-AD59-42AB-862F-9F7E9102DCF8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8" creationId="{E93B4DB5-142F-4B53-A2ED-EE5A024B0334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14" creationId="{D7420C55-942F-4E17-8591-7F5C9758D1B5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15" creationId="{B7A71130-F425-4D91-BD43-8F1E524A944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22" creationId="{F7A9C249-B24A-416D-A3FF-FDFA4C1496E4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23" creationId="{18CC8CD6-0BBC-4196-B3A5-093E08B9CA54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25" creationId="{076101EC-71D7-4F1F-8F73-EAC015E41B95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26" creationId="{14C93E45-7D5C-4607-B7C6-E70E7BFC3B15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255689037" sldId="273"/>
            <ac:spMk id="29" creationId="{02F922C0-7738-41EA-BE5F-DACD90E7B59F}"/>
          </ac:spMkLst>
        </pc:spChg>
        <pc:picChg chg="mod">
          <ac:chgData name="Tim Evans" userId="69a36eef8ef823aa" providerId="LiveId" clId="{8DDCF714-B0F4-42A9-9EB4-21C0BA3FF9E1}" dt="2019-08-09T14:54:15.565" v="0"/>
          <ac:picMkLst>
            <pc:docMk/>
            <pc:sldMk cId="2255689037" sldId="273"/>
            <ac:picMk id="11" creationId="{BD920EEE-7B25-4D2C-A91C-AA0610F87747}"/>
          </ac:picMkLst>
        </pc:pic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2255689037" sldId="273"/>
            <ac:cxnSpMk id="10" creationId="{6982BDAA-E234-42AD-A592-64BFA3CE2826}"/>
          </ac:cxnSpMkLst>
        </pc:cxn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2255689037" sldId="273"/>
            <ac:cxnSpMk id="16" creationId="{8CC704C2-4F41-4DC9-A094-41A185F98D2F}"/>
          </ac:cxnSpMkLst>
        </pc:cxnChg>
      </pc:sldChg>
      <pc:sldChg chg="modSp">
        <pc:chgData name="Tim Evans" userId="69a36eef8ef823aa" providerId="LiveId" clId="{8DDCF714-B0F4-42A9-9EB4-21C0BA3FF9E1}" dt="2019-08-09T14:54:15.565" v="0"/>
        <pc:sldMkLst>
          <pc:docMk/>
          <pc:sldMk cId="3635745464" sldId="274"/>
        </pc:sldMkLst>
        <pc:spChg chg="mod">
          <ac:chgData name="Tim Evans" userId="69a36eef8ef823aa" providerId="LiveId" clId="{8DDCF714-B0F4-42A9-9EB4-21C0BA3FF9E1}" dt="2019-08-09T14:54:15.565" v="0"/>
          <ac:spMkLst>
            <pc:docMk/>
            <pc:sldMk cId="3635745464" sldId="274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635745464" sldId="274"/>
            <ac:spMk id="5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635745464" sldId="274"/>
            <ac:spMk id="6" creationId="{0CE840E5-5E1B-4AD6-8ADB-AE94B4B9B59D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635745464" sldId="274"/>
            <ac:spMk id="22" creationId="{F7A9C249-B24A-416D-A3FF-FDFA4C1496E4}"/>
          </ac:spMkLst>
        </pc:spChg>
        <pc:picChg chg="mod">
          <ac:chgData name="Tim Evans" userId="69a36eef8ef823aa" providerId="LiveId" clId="{8DDCF714-B0F4-42A9-9EB4-21C0BA3FF9E1}" dt="2019-08-09T14:54:15.565" v="0"/>
          <ac:picMkLst>
            <pc:docMk/>
            <pc:sldMk cId="3635745464" sldId="274"/>
            <ac:picMk id="4" creationId="{A9D904AA-43D6-4100-B1F8-754B1B93F73B}"/>
          </ac:picMkLst>
        </pc:picChg>
      </pc:sldChg>
      <pc:sldChg chg="modSp">
        <pc:chgData name="Tim Evans" userId="69a36eef8ef823aa" providerId="LiveId" clId="{8DDCF714-B0F4-42A9-9EB4-21C0BA3FF9E1}" dt="2019-08-09T14:54:15.565" v="0"/>
        <pc:sldMkLst>
          <pc:docMk/>
          <pc:sldMk cId="2798596273" sldId="279"/>
        </pc:sldMkLst>
        <pc:spChg chg="mod">
          <ac:chgData name="Tim Evans" userId="69a36eef8ef823aa" providerId="LiveId" clId="{8DDCF714-B0F4-42A9-9EB4-21C0BA3FF9E1}" dt="2019-08-09T14:54:15.565" v="0"/>
          <ac:spMkLst>
            <pc:docMk/>
            <pc:sldMk cId="2798596273" sldId="279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798596273" sldId="279"/>
            <ac:spMk id="3" creationId="{FED17A28-B283-4C7A-90D7-280DF7093C84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798596273" sldId="279"/>
            <ac:spMk id="5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798596273" sldId="279"/>
            <ac:spMk id="6" creationId="{40F0B9C5-4E1A-4771-9FFE-49B42D75C376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798596273" sldId="279"/>
            <ac:spMk id="8" creationId="{0AD83890-3BDB-400C-B41F-C9057F136BCA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798596273" sldId="279"/>
            <ac:spMk id="10" creationId="{15A23EB6-DB1D-4211-8FD1-5644922D4B0F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2798596273" sldId="279"/>
            <ac:spMk id="22" creationId="{F7A9C249-B24A-416D-A3FF-FDFA4C1496E4}"/>
          </ac:spMkLst>
        </pc:spChg>
      </pc:sldChg>
      <pc:sldChg chg="modSp">
        <pc:chgData name="Tim Evans" userId="69a36eef8ef823aa" providerId="LiveId" clId="{8DDCF714-B0F4-42A9-9EB4-21C0BA3FF9E1}" dt="2019-08-09T14:54:15.565" v="0"/>
        <pc:sldMkLst>
          <pc:docMk/>
          <pc:sldMk cId="3210863597" sldId="280"/>
        </pc:sldMkLst>
        <pc:spChg chg="mod">
          <ac:chgData name="Tim Evans" userId="69a36eef8ef823aa" providerId="LiveId" clId="{8DDCF714-B0F4-42A9-9EB4-21C0BA3FF9E1}" dt="2019-08-09T14:54:15.565" v="0"/>
          <ac:spMkLst>
            <pc:docMk/>
            <pc:sldMk cId="3210863597" sldId="280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210863597" sldId="280"/>
            <ac:spMk id="5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210863597" sldId="280"/>
            <ac:spMk id="8" creationId="{0AF3BBAE-1EC6-4BD2-A484-C16083232BF7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210863597" sldId="280"/>
            <ac:spMk id="22" creationId="{F7A9C249-B24A-416D-A3FF-FDFA4C1496E4}"/>
          </ac:spMkLst>
        </pc:spChg>
        <pc:picChg chg="mod">
          <ac:chgData name="Tim Evans" userId="69a36eef8ef823aa" providerId="LiveId" clId="{8DDCF714-B0F4-42A9-9EB4-21C0BA3FF9E1}" dt="2019-08-09T14:54:15.565" v="0"/>
          <ac:picMkLst>
            <pc:docMk/>
            <pc:sldMk cId="3210863597" sldId="280"/>
            <ac:picMk id="6" creationId="{83B52CB5-EB5F-4B80-B19A-C3D64FE3C72E}"/>
          </ac:picMkLst>
        </pc:picChg>
      </pc:sldChg>
      <pc:sldChg chg="modSp">
        <pc:chgData name="Tim Evans" userId="69a36eef8ef823aa" providerId="LiveId" clId="{8DDCF714-B0F4-42A9-9EB4-21C0BA3FF9E1}" dt="2019-08-09T14:54:15.565" v="0"/>
        <pc:sldMkLst>
          <pc:docMk/>
          <pc:sldMk cId="3095053004" sldId="281"/>
        </pc:sldMkLst>
        <pc:spChg chg="mod">
          <ac:chgData name="Tim Evans" userId="69a36eef8ef823aa" providerId="LiveId" clId="{8DDCF714-B0F4-42A9-9EB4-21C0BA3FF9E1}" dt="2019-08-09T14:54:15.565" v="0"/>
          <ac:spMkLst>
            <pc:docMk/>
            <pc:sldMk cId="3095053004" sldId="281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095053004" sldId="281"/>
            <ac:spMk id="3" creationId="{277B265D-41DA-4644-8421-F5EBEAC83173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095053004" sldId="281"/>
            <ac:spMk id="5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095053004" sldId="281"/>
            <ac:spMk id="18" creationId="{A7E2BA50-393E-4EDD-BE0F-D0CEBE1C24DE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095053004" sldId="281"/>
            <ac:spMk id="22" creationId="{F7A9C249-B24A-416D-A3FF-FDFA4C1496E4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095053004" sldId="281"/>
            <ac:spMk id="38" creationId="{592F5158-DD27-46C1-ABA0-9E62C55DDF28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095053004" sldId="281"/>
            <ac:spMk id="39" creationId="{A9DFA39C-6B20-425B-8C00-151CC5ECE609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095053004" sldId="281"/>
            <ac:spMk id="41" creationId="{021FA469-3342-4DCC-804F-D400BAFEB0A8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095053004" sldId="281"/>
            <ac:spMk id="42" creationId="{B8FD3A73-10AE-408A-9A0C-4EF11440AD64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3095053004" sldId="281"/>
            <ac:spMk id="44" creationId="{AC9A6CC1-C38B-48D0-8C87-E930AA78661B}"/>
          </ac:spMkLst>
        </pc:sp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3095053004" sldId="281"/>
            <ac:cxnSpMk id="17" creationId="{8D120178-7828-4344-9FC1-E18985B56465}"/>
          </ac:cxnSpMkLst>
        </pc:cxnChg>
        <pc:cxnChg chg="mod">
          <ac:chgData name="Tim Evans" userId="69a36eef8ef823aa" providerId="LiveId" clId="{8DDCF714-B0F4-42A9-9EB4-21C0BA3FF9E1}" dt="2019-08-09T14:54:15.565" v="0"/>
          <ac:cxnSpMkLst>
            <pc:docMk/>
            <pc:sldMk cId="3095053004" sldId="281"/>
            <ac:cxnSpMk id="34" creationId="{50ECF432-0A10-46C9-9683-80B4BD271ECD}"/>
          </ac:cxnSpMkLst>
        </pc:cxnChg>
      </pc:sldChg>
      <pc:sldChg chg="modSp">
        <pc:chgData name="Tim Evans" userId="69a36eef8ef823aa" providerId="LiveId" clId="{8DDCF714-B0F4-42A9-9EB4-21C0BA3FF9E1}" dt="2019-08-09T14:54:15.565" v="0"/>
        <pc:sldMkLst>
          <pc:docMk/>
          <pc:sldMk cId="1572630986" sldId="282"/>
        </pc:sldMkLst>
        <pc:spChg chg="mod">
          <ac:chgData name="Tim Evans" userId="69a36eef8ef823aa" providerId="LiveId" clId="{8DDCF714-B0F4-42A9-9EB4-21C0BA3FF9E1}" dt="2019-08-09T14:54:15.565" v="0"/>
          <ac:spMkLst>
            <pc:docMk/>
            <pc:sldMk cId="1572630986" sldId="282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572630986" sldId="282"/>
            <ac:spMk id="5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572630986" sldId="282"/>
            <ac:spMk id="8" creationId="{10E50DAD-A6A5-4064-9402-4545B8FC41B3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572630986" sldId="282"/>
            <ac:spMk id="9" creationId="{251D3132-BC4E-42FA-AEB4-914D3474C1B9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572630986" sldId="282"/>
            <ac:spMk id="13" creationId="{1BE2D5EE-147A-4627-8A33-719391C14F0A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572630986" sldId="282"/>
            <ac:spMk id="15" creationId="{9DBA81EB-75A3-45EB-A267-D2F15077ACD3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572630986" sldId="282"/>
            <ac:spMk id="18" creationId="{0FC43B4C-2073-46F7-90D7-2BA8682E3CB2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572630986" sldId="282"/>
            <ac:spMk id="21" creationId="{229B0C84-F22E-40FC-BB3F-CB166444070D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k cId="1572630986" sldId="282"/>
            <ac:spMk id="22" creationId="{F7A9C249-B24A-416D-A3FF-FDFA4C1496E4}"/>
          </ac:spMkLst>
        </pc:spChg>
        <pc:grpChg chg="mod">
          <ac:chgData name="Tim Evans" userId="69a36eef8ef823aa" providerId="LiveId" clId="{8DDCF714-B0F4-42A9-9EB4-21C0BA3FF9E1}" dt="2019-08-09T14:54:15.565" v="0"/>
          <ac:grpSpMkLst>
            <pc:docMk/>
            <pc:sldMk cId="1572630986" sldId="282"/>
            <ac:grpSpMk id="11" creationId="{7E306963-2837-4C38-ACA1-179323A6337C}"/>
          </ac:grpSpMkLst>
        </pc:grpChg>
        <pc:grpChg chg="mod">
          <ac:chgData name="Tim Evans" userId="69a36eef8ef823aa" providerId="LiveId" clId="{8DDCF714-B0F4-42A9-9EB4-21C0BA3FF9E1}" dt="2019-08-09T14:54:15.565" v="0"/>
          <ac:grpSpMkLst>
            <pc:docMk/>
            <pc:sldMk cId="1572630986" sldId="282"/>
            <ac:grpSpMk id="19" creationId="{ECFBC92C-86FE-4F35-823A-70E2A9A0BD0B}"/>
          </ac:grpSpMkLst>
        </pc:grpChg>
        <pc:picChg chg="mod">
          <ac:chgData name="Tim Evans" userId="69a36eef8ef823aa" providerId="LiveId" clId="{8DDCF714-B0F4-42A9-9EB4-21C0BA3FF9E1}" dt="2019-08-09T14:54:15.565" v="0"/>
          <ac:picMkLst>
            <pc:docMk/>
            <pc:sldMk cId="1572630986" sldId="282"/>
            <ac:picMk id="7" creationId="{165BB0A3-8EE8-4ACF-93F9-757227127C1F}"/>
          </ac:picMkLst>
        </pc:picChg>
      </pc:sldChg>
      <pc:sldChg chg="addSp delSp modSp add modAnim">
        <pc:chgData name="Tim Evans" userId="69a36eef8ef823aa" providerId="LiveId" clId="{8DDCF714-B0F4-42A9-9EB4-21C0BA3FF9E1}" dt="2019-08-09T15:43:32.211" v="195"/>
        <pc:sldMkLst>
          <pc:docMk/>
          <pc:sldMk cId="3024531521" sldId="283"/>
        </pc:sldMkLst>
        <pc:spChg chg="mod">
          <ac:chgData name="Tim Evans" userId="69a36eef8ef823aa" providerId="LiveId" clId="{8DDCF714-B0F4-42A9-9EB4-21C0BA3FF9E1}" dt="2019-08-09T15:38:58.050" v="184" actId="1076"/>
          <ac:spMkLst>
            <pc:docMk/>
            <pc:sldMk cId="3024531521" sldId="283"/>
            <ac:spMk id="2" creationId="{00000000-0000-0000-0000-000000000000}"/>
          </ac:spMkLst>
        </pc:spChg>
        <pc:spChg chg="del">
          <ac:chgData name="Tim Evans" userId="69a36eef8ef823aa" providerId="LiveId" clId="{8DDCF714-B0F4-42A9-9EB4-21C0BA3FF9E1}" dt="2019-08-09T15:39:42.022" v="186" actId="478"/>
          <ac:spMkLst>
            <pc:docMk/>
            <pc:sldMk cId="3024531521" sldId="283"/>
            <ac:spMk id="4" creationId="{00000000-0000-0000-0000-000000000000}"/>
          </ac:spMkLst>
        </pc:spChg>
        <pc:spChg chg="del">
          <ac:chgData name="Tim Evans" userId="69a36eef8ef823aa" providerId="LiveId" clId="{8DDCF714-B0F4-42A9-9EB4-21C0BA3FF9E1}" dt="2019-08-09T15:40:22.758" v="188" actId="478"/>
          <ac:spMkLst>
            <pc:docMk/>
            <pc:sldMk cId="3024531521" sldId="283"/>
            <ac:spMk id="5" creationId="{00000000-0000-0000-0000-000000000000}"/>
          </ac:spMkLst>
        </pc:spChg>
        <pc:spChg chg="add del mod">
          <ac:chgData name="Tim Evans" userId="69a36eef8ef823aa" providerId="LiveId" clId="{8DDCF714-B0F4-42A9-9EB4-21C0BA3FF9E1}" dt="2019-08-09T15:39:48.924" v="187" actId="478"/>
          <ac:spMkLst>
            <pc:docMk/>
            <pc:sldMk cId="3024531521" sldId="283"/>
            <ac:spMk id="6" creationId="{1741F228-270F-4E1F-81E1-64C77A9B91B1}"/>
          </ac:spMkLst>
        </pc:spChg>
        <pc:spChg chg="add del mod">
          <ac:chgData name="Tim Evans" userId="69a36eef8ef823aa" providerId="LiveId" clId="{8DDCF714-B0F4-42A9-9EB4-21C0BA3FF9E1}" dt="2019-08-09T15:40:29.191" v="189" actId="478"/>
          <ac:spMkLst>
            <pc:docMk/>
            <pc:sldMk cId="3024531521" sldId="283"/>
            <ac:spMk id="13" creationId="{1003CE9F-2C6C-4A03-A09B-230C9179E9DD}"/>
          </ac:spMkLst>
        </pc:spChg>
        <pc:spChg chg="mod">
          <ac:chgData name="Tim Evans" userId="69a36eef8ef823aa" providerId="LiveId" clId="{8DDCF714-B0F4-42A9-9EB4-21C0BA3FF9E1}" dt="2019-08-09T15:39:04.658" v="185" actId="1076"/>
          <ac:spMkLst>
            <pc:docMk/>
            <pc:sldMk cId="3024531521" sldId="283"/>
            <ac:spMk id="36" creationId="{76643B0D-392E-49BB-B16D-189928FB38CE}"/>
          </ac:spMkLst>
        </pc:spChg>
        <pc:spChg chg="mod">
          <ac:chgData name="Tim Evans" userId="69a36eef8ef823aa" providerId="LiveId" clId="{8DDCF714-B0F4-42A9-9EB4-21C0BA3FF9E1}" dt="2019-08-09T15:41:16.054" v="192" actId="207"/>
          <ac:spMkLst>
            <pc:docMk/>
            <pc:sldMk cId="3024531521" sldId="283"/>
            <ac:spMk id="43" creationId="{B44A88F0-13A8-4502-87CB-39F3C7FD7127}"/>
          </ac:spMkLst>
        </pc:spChg>
      </pc:sldChg>
      <pc:sldChg chg="addSp delSp modSp add delAnim modAnim">
        <pc:chgData name="Tim Evans" userId="69a36eef8ef823aa" providerId="LiveId" clId="{8DDCF714-B0F4-42A9-9EB4-21C0BA3FF9E1}" dt="2019-08-09T16:50:13.138" v="347" actId="1076"/>
        <pc:sldMkLst>
          <pc:docMk/>
          <pc:sldMk cId="1906397810" sldId="284"/>
        </pc:sldMkLst>
        <pc:spChg chg="mod">
          <ac:chgData name="Tim Evans" userId="69a36eef8ef823aa" providerId="LiveId" clId="{8DDCF714-B0F4-42A9-9EB4-21C0BA3FF9E1}" dt="2019-08-09T16:49:05.546" v="330" actId="1076"/>
          <ac:spMkLst>
            <pc:docMk/>
            <pc:sldMk cId="1906397810" sldId="284"/>
            <ac:spMk id="2" creationId="{00000000-0000-0000-0000-000000000000}"/>
          </ac:spMkLst>
        </pc:spChg>
        <pc:spChg chg="add mod">
          <ac:chgData name="Tim Evans" userId="69a36eef8ef823aa" providerId="LiveId" clId="{8DDCF714-B0F4-42A9-9EB4-21C0BA3FF9E1}" dt="2019-08-09T16:49:11.770" v="331" actId="1076"/>
          <ac:spMkLst>
            <pc:docMk/>
            <pc:sldMk cId="1906397810" sldId="284"/>
            <ac:spMk id="10" creationId="{623609CF-E1FA-429E-ACCD-E202BB56B3EB}"/>
          </ac:spMkLst>
        </pc:spChg>
        <pc:spChg chg="add mod">
          <ac:chgData name="Tim Evans" userId="69a36eef8ef823aa" providerId="LiveId" clId="{8DDCF714-B0F4-42A9-9EB4-21C0BA3FF9E1}" dt="2019-08-09T16:50:13.138" v="347" actId="1076"/>
          <ac:spMkLst>
            <pc:docMk/>
            <pc:sldMk cId="1906397810" sldId="284"/>
            <ac:spMk id="11" creationId="{36B185D5-3C0C-44D6-AB72-97ACE1A2844B}"/>
          </ac:spMkLst>
        </pc:spChg>
        <pc:spChg chg="add mod">
          <ac:chgData name="Tim Evans" userId="69a36eef8ef823aa" providerId="LiveId" clId="{8DDCF714-B0F4-42A9-9EB4-21C0BA3FF9E1}" dt="2019-08-09T16:47:33.473" v="271" actId="1076"/>
          <ac:spMkLst>
            <pc:docMk/>
            <pc:sldMk cId="1906397810" sldId="284"/>
            <ac:spMk id="12" creationId="{1C82BF13-3652-47FD-B733-D643FA8D9DA7}"/>
          </ac:spMkLst>
        </pc:spChg>
        <pc:spChg chg="add mod">
          <ac:chgData name="Tim Evans" userId="69a36eef8ef823aa" providerId="LiveId" clId="{8DDCF714-B0F4-42A9-9EB4-21C0BA3FF9E1}" dt="2019-08-09T16:48:18.519" v="285" actId="20577"/>
          <ac:spMkLst>
            <pc:docMk/>
            <pc:sldMk cId="1906397810" sldId="284"/>
            <ac:spMk id="14" creationId="{9D3DC193-A0C9-4D10-B250-543F84C63A5B}"/>
          </ac:spMkLst>
        </pc:spChg>
        <pc:spChg chg="del">
          <ac:chgData name="Tim Evans" userId="69a36eef8ef823aa" providerId="LiveId" clId="{8DDCF714-B0F4-42A9-9EB4-21C0BA3FF9E1}" dt="2019-08-09T15:44:32.586" v="197" actId="478"/>
          <ac:spMkLst>
            <pc:docMk/>
            <pc:sldMk cId="1906397810" sldId="284"/>
            <ac:spMk id="15" creationId="{9043A01B-1461-4D60-BF18-6D3EB8F799EF}"/>
          </ac:spMkLst>
        </pc:spChg>
        <pc:spChg chg="add mod">
          <ac:chgData name="Tim Evans" userId="69a36eef8ef823aa" providerId="LiveId" clId="{8DDCF714-B0F4-42A9-9EB4-21C0BA3FF9E1}" dt="2019-08-09T16:49:30.466" v="337" actId="1076"/>
          <ac:spMkLst>
            <pc:docMk/>
            <pc:sldMk cId="1906397810" sldId="284"/>
            <ac:spMk id="15" creationId="{AB0F64A6-136A-4EF7-B3F2-28E70C0D2918}"/>
          </ac:spMkLst>
        </pc:spChg>
        <pc:spChg chg="add mod">
          <ac:chgData name="Tim Evans" userId="69a36eef8ef823aa" providerId="LiveId" clId="{8DDCF714-B0F4-42A9-9EB4-21C0BA3FF9E1}" dt="2019-08-09T16:49:26.746" v="336" actId="1076"/>
          <ac:spMkLst>
            <pc:docMk/>
            <pc:sldMk cId="1906397810" sldId="284"/>
            <ac:spMk id="17" creationId="{3A049FB7-9146-49E6-8366-302A69919891}"/>
          </ac:spMkLst>
        </pc:spChg>
        <pc:spChg chg="add del">
          <ac:chgData name="Tim Evans" userId="69a36eef8ef823aa" providerId="LiveId" clId="{8DDCF714-B0F4-42A9-9EB4-21C0BA3FF9E1}" dt="2019-08-09T16:49:39.092" v="339"/>
          <ac:spMkLst>
            <pc:docMk/>
            <pc:sldMk cId="1906397810" sldId="284"/>
            <ac:spMk id="18" creationId="{356B928C-45DA-4ED4-B47F-86D057743842}"/>
          </ac:spMkLst>
        </pc:spChg>
        <pc:spChg chg="add del">
          <ac:chgData name="Tim Evans" userId="69a36eef8ef823aa" providerId="LiveId" clId="{8DDCF714-B0F4-42A9-9EB4-21C0BA3FF9E1}" dt="2019-08-09T16:49:39.092" v="339"/>
          <ac:spMkLst>
            <pc:docMk/>
            <pc:sldMk cId="1906397810" sldId="284"/>
            <ac:spMk id="19" creationId="{3DAA6046-C92F-48BA-BAB2-829696063D96}"/>
          </ac:spMkLst>
        </pc:spChg>
        <pc:spChg chg="add del">
          <ac:chgData name="Tim Evans" userId="69a36eef8ef823aa" providerId="LiveId" clId="{8DDCF714-B0F4-42A9-9EB4-21C0BA3FF9E1}" dt="2019-08-09T16:49:39.092" v="339"/>
          <ac:spMkLst>
            <pc:docMk/>
            <pc:sldMk cId="1906397810" sldId="284"/>
            <ac:spMk id="20" creationId="{726733E4-7D33-4825-A945-E7647385FE8A}"/>
          </ac:spMkLst>
        </pc:spChg>
        <pc:spChg chg="add del">
          <ac:chgData name="Tim Evans" userId="69a36eef8ef823aa" providerId="LiveId" clId="{8DDCF714-B0F4-42A9-9EB4-21C0BA3FF9E1}" dt="2019-08-09T16:49:39.092" v="339"/>
          <ac:spMkLst>
            <pc:docMk/>
            <pc:sldMk cId="1906397810" sldId="284"/>
            <ac:spMk id="21" creationId="{097774E6-ECDE-4330-AE9F-C086D0539B92}"/>
          </ac:spMkLst>
        </pc:spChg>
        <pc:spChg chg="add del">
          <ac:chgData name="Tim Evans" userId="69a36eef8ef823aa" providerId="LiveId" clId="{8DDCF714-B0F4-42A9-9EB4-21C0BA3FF9E1}" dt="2019-08-09T16:49:39.092" v="339"/>
          <ac:spMkLst>
            <pc:docMk/>
            <pc:sldMk cId="1906397810" sldId="284"/>
            <ac:spMk id="22" creationId="{919FA3CE-EFD6-4D54-A4F5-FEE54FA5FCA5}"/>
          </ac:spMkLst>
        </pc:spChg>
        <pc:spChg chg="add mod">
          <ac:chgData name="Tim Evans" userId="69a36eef8ef823aa" providerId="LiveId" clId="{8DDCF714-B0F4-42A9-9EB4-21C0BA3FF9E1}" dt="2019-08-09T16:50:00.641" v="344" actId="1076"/>
          <ac:spMkLst>
            <pc:docMk/>
            <pc:sldMk cId="1906397810" sldId="284"/>
            <ac:spMk id="23" creationId="{368C4782-3951-44E5-BFAF-3612B20E1E8B}"/>
          </ac:spMkLst>
        </pc:spChg>
        <pc:spChg chg="add del mod">
          <ac:chgData name="Tim Evans" userId="69a36eef8ef823aa" providerId="LiveId" clId="{8DDCF714-B0F4-42A9-9EB4-21C0BA3FF9E1}" dt="2019-08-09T16:49:56.584" v="343" actId="478"/>
          <ac:spMkLst>
            <pc:docMk/>
            <pc:sldMk cId="1906397810" sldId="284"/>
            <ac:spMk id="24" creationId="{F77D22CE-D712-4A2A-ACA7-A445ADF6DF11}"/>
          </ac:spMkLst>
        </pc:spChg>
        <pc:spChg chg="add mod">
          <ac:chgData name="Tim Evans" userId="69a36eef8ef823aa" providerId="LiveId" clId="{8DDCF714-B0F4-42A9-9EB4-21C0BA3FF9E1}" dt="2019-08-09T16:49:45.682" v="341" actId="1076"/>
          <ac:spMkLst>
            <pc:docMk/>
            <pc:sldMk cId="1906397810" sldId="284"/>
            <ac:spMk id="25" creationId="{7E7A2131-D027-4A07-9B98-9E90610CD592}"/>
          </ac:spMkLst>
        </pc:spChg>
        <pc:spChg chg="add del mod">
          <ac:chgData name="Tim Evans" userId="69a36eef8ef823aa" providerId="LiveId" clId="{8DDCF714-B0F4-42A9-9EB4-21C0BA3FF9E1}" dt="2019-08-09T16:49:52.840" v="342" actId="478"/>
          <ac:spMkLst>
            <pc:docMk/>
            <pc:sldMk cId="1906397810" sldId="284"/>
            <ac:spMk id="26" creationId="{9AF7DC05-3175-4555-9C4F-7C613669FB83}"/>
          </ac:spMkLst>
        </pc:spChg>
        <pc:spChg chg="add mod">
          <ac:chgData name="Tim Evans" userId="69a36eef8ef823aa" providerId="LiveId" clId="{8DDCF714-B0F4-42A9-9EB4-21C0BA3FF9E1}" dt="2019-08-09T16:50:10.249" v="346" actId="1076"/>
          <ac:spMkLst>
            <pc:docMk/>
            <pc:sldMk cId="1906397810" sldId="284"/>
            <ac:spMk id="27" creationId="{CEB3656E-8264-4BDC-80F0-7504AEBA6530}"/>
          </ac:spMkLst>
        </pc:spChg>
        <pc:spChg chg="del">
          <ac:chgData name="Tim Evans" userId="69a36eef8ef823aa" providerId="LiveId" clId="{8DDCF714-B0F4-42A9-9EB4-21C0BA3FF9E1}" dt="2019-08-09T15:44:32.586" v="197" actId="478"/>
          <ac:spMkLst>
            <pc:docMk/>
            <pc:sldMk cId="1906397810" sldId="284"/>
            <ac:spMk id="43" creationId="{B44A88F0-13A8-4502-87CB-39F3C7FD7127}"/>
          </ac:spMkLst>
        </pc:spChg>
        <pc:spChg chg="mod">
          <ac:chgData name="Tim Evans" userId="69a36eef8ef823aa" providerId="LiveId" clId="{8DDCF714-B0F4-42A9-9EB4-21C0BA3FF9E1}" dt="2019-08-09T16:45:53.769" v="229" actId="1076"/>
          <ac:spMkLst>
            <pc:docMk/>
            <pc:sldMk cId="1906397810" sldId="284"/>
            <ac:spMk id="62" creationId="{A9CB0DF7-3FDA-4FAA-8ADC-6916BFD890A1}"/>
          </ac:spMkLst>
        </pc:spChg>
        <pc:spChg chg="del">
          <ac:chgData name="Tim Evans" userId="69a36eef8ef823aa" providerId="LiveId" clId="{8DDCF714-B0F4-42A9-9EB4-21C0BA3FF9E1}" dt="2019-08-09T15:44:32.586" v="197" actId="478"/>
          <ac:spMkLst>
            <pc:docMk/>
            <pc:sldMk cId="1906397810" sldId="284"/>
            <ac:spMk id="65" creationId="{49D04744-EB34-4655-8FDA-6C11E736DFF3}"/>
          </ac:spMkLst>
        </pc:spChg>
        <pc:spChg chg="del">
          <ac:chgData name="Tim Evans" userId="69a36eef8ef823aa" providerId="LiveId" clId="{8DDCF714-B0F4-42A9-9EB4-21C0BA3FF9E1}" dt="2019-08-09T15:44:32.586" v="197" actId="478"/>
          <ac:spMkLst>
            <pc:docMk/>
            <pc:sldMk cId="1906397810" sldId="284"/>
            <ac:spMk id="66" creationId="{96586038-6337-4BA2-872C-D7A515E62283}"/>
          </ac:spMkLst>
        </pc:spChg>
        <pc:grpChg chg="del">
          <ac:chgData name="Tim Evans" userId="69a36eef8ef823aa" providerId="LiveId" clId="{8DDCF714-B0F4-42A9-9EB4-21C0BA3FF9E1}" dt="2019-08-09T15:44:32.586" v="197" actId="478"/>
          <ac:grpSpMkLst>
            <pc:docMk/>
            <pc:sldMk cId="1906397810" sldId="284"/>
            <ac:grpSpMk id="67" creationId="{6F9AA8D2-43A3-48B8-BCB5-8A40F7D872DF}"/>
          </ac:grpSpMkLst>
        </pc:grpChg>
        <pc:picChg chg="add del mod">
          <ac:chgData name="Tim Evans" userId="69a36eef8ef823aa" providerId="LiveId" clId="{8DDCF714-B0F4-42A9-9EB4-21C0BA3FF9E1}" dt="2019-08-09T16:45:02.136" v="205" actId="478"/>
          <ac:picMkLst>
            <pc:docMk/>
            <pc:sldMk cId="1906397810" sldId="284"/>
            <ac:picMk id="5" creationId="{457415FA-7C3D-4BCB-8437-F0C3FD60CCCD}"/>
          </ac:picMkLst>
        </pc:picChg>
        <pc:picChg chg="add mod">
          <ac:chgData name="Tim Evans" userId="69a36eef8ef823aa" providerId="LiveId" clId="{8DDCF714-B0F4-42A9-9EB4-21C0BA3FF9E1}" dt="2019-08-09T16:47:44.042" v="273" actId="1076"/>
          <ac:picMkLst>
            <pc:docMk/>
            <pc:sldMk cId="1906397810" sldId="284"/>
            <ac:picMk id="7" creationId="{8A7D81D2-C547-43C6-8692-615D38B54DA4}"/>
          </ac:picMkLst>
        </pc:picChg>
        <pc:picChg chg="add mod">
          <ac:chgData name="Tim Evans" userId="69a36eef8ef823aa" providerId="LiveId" clId="{8DDCF714-B0F4-42A9-9EB4-21C0BA3FF9E1}" dt="2019-08-09T16:47:39.074" v="272" actId="1076"/>
          <ac:picMkLst>
            <pc:docMk/>
            <pc:sldMk cId="1906397810" sldId="284"/>
            <ac:picMk id="9" creationId="{19576EBF-80DF-4F79-8C43-E377A30E0908}"/>
          </ac:picMkLst>
        </pc:picChg>
        <pc:picChg chg="del">
          <ac:chgData name="Tim Evans" userId="69a36eef8ef823aa" providerId="LiveId" clId="{8DDCF714-B0F4-42A9-9EB4-21C0BA3FF9E1}" dt="2019-08-09T15:44:32.586" v="197" actId="478"/>
          <ac:picMkLst>
            <pc:docMk/>
            <pc:sldMk cId="1906397810" sldId="284"/>
            <ac:picMk id="25" creationId="{84F1D2AE-A7D4-4FEA-8966-1202015FA583}"/>
          </ac:picMkLst>
        </pc:picChg>
        <pc:picChg chg="del">
          <ac:chgData name="Tim Evans" userId="69a36eef8ef823aa" providerId="LiveId" clId="{8DDCF714-B0F4-42A9-9EB4-21C0BA3FF9E1}" dt="2019-08-09T15:44:32.586" v="197" actId="478"/>
          <ac:picMkLst>
            <pc:docMk/>
            <pc:sldMk cId="1906397810" sldId="284"/>
            <ac:picMk id="26" creationId="{11C16688-FB75-49C3-BDF8-7BC86614F228}"/>
          </ac:picMkLst>
        </pc:picChg>
        <pc:picChg chg="del">
          <ac:chgData name="Tim Evans" userId="69a36eef8ef823aa" providerId="LiveId" clId="{8DDCF714-B0F4-42A9-9EB4-21C0BA3FF9E1}" dt="2019-08-09T15:44:32.586" v="197" actId="478"/>
          <ac:picMkLst>
            <pc:docMk/>
            <pc:sldMk cId="1906397810" sldId="284"/>
            <ac:picMk id="30" creationId="{E6D7EAC0-31D1-496E-86C7-7230801907FE}"/>
          </ac:picMkLst>
        </pc:picChg>
        <pc:picChg chg="del">
          <ac:chgData name="Tim Evans" userId="69a36eef8ef823aa" providerId="LiveId" clId="{8DDCF714-B0F4-42A9-9EB4-21C0BA3FF9E1}" dt="2019-08-09T15:44:32.586" v="197" actId="478"/>
          <ac:picMkLst>
            <pc:docMk/>
            <pc:sldMk cId="1906397810" sldId="284"/>
            <ac:picMk id="31" creationId="{0EFC34CD-7AC9-4C01-9A99-EABE155CBC8B}"/>
          </ac:picMkLst>
        </pc:picChg>
        <pc:picChg chg="del mod">
          <ac:chgData name="Tim Evans" userId="69a36eef8ef823aa" providerId="LiveId" clId="{8DDCF714-B0F4-42A9-9EB4-21C0BA3FF9E1}" dt="2019-08-09T16:43:50.470" v="201" actId="478"/>
          <ac:picMkLst>
            <pc:docMk/>
            <pc:sldMk cId="1906397810" sldId="284"/>
            <ac:picMk id="63" creationId="{28D3C785-390F-4A98-9C00-918AEBF38AEB}"/>
          </ac:picMkLst>
        </pc:picChg>
        <pc:cxnChg chg="del mod">
          <ac:chgData name="Tim Evans" userId="69a36eef8ef823aa" providerId="LiveId" clId="{8DDCF714-B0F4-42A9-9EB4-21C0BA3FF9E1}" dt="2019-08-09T16:48:58.584" v="329" actId="478"/>
          <ac:cxnSpMkLst>
            <pc:docMk/>
            <pc:sldMk cId="1906397810" sldId="284"/>
            <ac:cxnSpMk id="4" creationId="{19A78A36-9609-4492-9360-26A0F2EC926F}"/>
          </ac:cxnSpMkLst>
        </pc:cxnChg>
        <pc:cxnChg chg="del">
          <ac:chgData name="Tim Evans" userId="69a36eef8ef823aa" providerId="LiveId" clId="{8DDCF714-B0F4-42A9-9EB4-21C0BA3FF9E1}" dt="2019-08-09T15:44:32.586" v="197" actId="478"/>
          <ac:cxnSpMkLst>
            <pc:docMk/>
            <pc:sldMk cId="1906397810" sldId="284"/>
            <ac:cxnSpMk id="16" creationId="{02ABA12A-4ED7-4CC2-9E4B-08824E9BC1A6}"/>
          </ac:cxnSpMkLst>
        </pc:cxnChg>
        <pc:cxnChg chg="del">
          <ac:chgData name="Tim Evans" userId="69a36eef8ef823aa" providerId="LiveId" clId="{8DDCF714-B0F4-42A9-9EB4-21C0BA3FF9E1}" dt="2019-08-09T15:44:32.586" v="197" actId="478"/>
          <ac:cxnSpMkLst>
            <pc:docMk/>
            <pc:sldMk cId="1906397810" sldId="284"/>
            <ac:cxnSpMk id="27" creationId="{A369439E-A945-44ED-9C1F-A96E5F71F79F}"/>
          </ac:cxnSpMkLst>
        </pc:cxnChg>
        <pc:cxnChg chg="del">
          <ac:chgData name="Tim Evans" userId="69a36eef8ef823aa" providerId="LiveId" clId="{8DDCF714-B0F4-42A9-9EB4-21C0BA3FF9E1}" dt="2019-08-09T15:44:32.586" v="197" actId="478"/>
          <ac:cxnSpMkLst>
            <pc:docMk/>
            <pc:sldMk cId="1906397810" sldId="284"/>
            <ac:cxnSpMk id="32" creationId="{0684F052-8B07-4A41-A51D-E7863F5802CD}"/>
          </ac:cxnSpMkLst>
        </pc:cxnChg>
        <pc:cxnChg chg="del">
          <ac:chgData name="Tim Evans" userId="69a36eef8ef823aa" providerId="LiveId" clId="{8DDCF714-B0F4-42A9-9EB4-21C0BA3FF9E1}" dt="2019-08-09T15:44:32.586" v="197" actId="478"/>
          <ac:cxnSpMkLst>
            <pc:docMk/>
            <pc:sldMk cId="1906397810" sldId="284"/>
            <ac:cxnSpMk id="33" creationId="{4926EEA7-ABF0-4A7F-804C-47B4D9E68244}"/>
          </ac:cxnSpMkLst>
        </pc:cxnChg>
        <pc:cxnChg chg="del">
          <ac:chgData name="Tim Evans" userId="69a36eef8ef823aa" providerId="LiveId" clId="{8DDCF714-B0F4-42A9-9EB4-21C0BA3FF9E1}" dt="2019-08-09T15:44:32.586" v="197" actId="478"/>
          <ac:cxnSpMkLst>
            <pc:docMk/>
            <pc:sldMk cId="1906397810" sldId="284"/>
            <ac:cxnSpMk id="37" creationId="{CA3510BA-97BE-48A6-BE36-BEF2230CAAA4}"/>
          </ac:cxnSpMkLst>
        </pc:cxnChg>
        <pc:cxnChg chg="del">
          <ac:chgData name="Tim Evans" userId="69a36eef8ef823aa" providerId="LiveId" clId="{8DDCF714-B0F4-42A9-9EB4-21C0BA3FF9E1}" dt="2019-08-09T15:44:32.586" v="197" actId="478"/>
          <ac:cxnSpMkLst>
            <pc:docMk/>
            <pc:sldMk cId="1906397810" sldId="284"/>
            <ac:cxnSpMk id="54" creationId="{1A134CC1-6F23-42F1-BBE3-84A01B655045}"/>
          </ac:cxnSpMkLst>
        </pc:cxnChg>
      </pc:sldChg>
      <pc:sldChg chg="addSp delSp modSp add">
        <pc:chgData name="Tim Evans" userId="69a36eef8ef823aa" providerId="LiveId" clId="{8DDCF714-B0F4-42A9-9EB4-21C0BA3FF9E1}" dt="2019-08-09T16:51:14.473" v="364" actId="20577"/>
        <pc:sldMkLst>
          <pc:docMk/>
          <pc:sldMk cId="451634782" sldId="285"/>
        </pc:sldMkLst>
        <pc:spChg chg="del">
          <ac:chgData name="Tim Evans" userId="69a36eef8ef823aa" providerId="LiveId" clId="{8DDCF714-B0F4-42A9-9EB4-21C0BA3FF9E1}" dt="2019-08-09T16:50:49.308" v="351"/>
          <ac:spMkLst>
            <pc:docMk/>
            <pc:sldMk cId="451634782" sldId="285"/>
            <ac:spMk id="2" creationId="{80A24D7C-142E-4002-947A-E7DA2C9418B8}"/>
          </ac:spMkLst>
        </pc:spChg>
        <pc:spChg chg="del">
          <ac:chgData name="Tim Evans" userId="69a36eef8ef823aa" providerId="LiveId" clId="{8DDCF714-B0F4-42A9-9EB4-21C0BA3FF9E1}" dt="2019-08-09T16:50:49.308" v="351"/>
          <ac:spMkLst>
            <pc:docMk/>
            <pc:sldMk cId="451634782" sldId="285"/>
            <ac:spMk id="3" creationId="{E91D607D-FD9F-47C6-8FE9-BCF96186FCEC}"/>
          </ac:spMkLst>
        </pc:spChg>
        <pc:spChg chg="del">
          <ac:chgData name="Tim Evans" userId="69a36eef8ef823aa" providerId="LiveId" clId="{8DDCF714-B0F4-42A9-9EB4-21C0BA3FF9E1}" dt="2019-08-09T16:50:49.308" v="351"/>
          <ac:spMkLst>
            <pc:docMk/>
            <pc:sldMk cId="451634782" sldId="285"/>
            <ac:spMk id="4" creationId="{881FD5C6-6CDA-4B35-B8CC-42504FB75A65}"/>
          </ac:spMkLst>
        </pc:spChg>
        <pc:spChg chg="del">
          <ac:chgData name="Tim Evans" userId="69a36eef8ef823aa" providerId="LiveId" clId="{8DDCF714-B0F4-42A9-9EB4-21C0BA3FF9E1}" dt="2019-08-09T16:50:49.308" v="351"/>
          <ac:spMkLst>
            <pc:docMk/>
            <pc:sldMk cId="451634782" sldId="285"/>
            <ac:spMk id="5" creationId="{6A6068C4-7953-4CB5-9BBC-0B498971EA48}"/>
          </ac:spMkLst>
        </pc:spChg>
        <pc:spChg chg="add del mod">
          <ac:chgData name="Tim Evans" userId="69a36eef8ef823aa" providerId="LiveId" clId="{8DDCF714-B0F4-42A9-9EB4-21C0BA3FF9E1}" dt="2019-08-09T16:51:05.338" v="352"/>
          <ac:spMkLst>
            <pc:docMk/>
            <pc:sldMk cId="451634782" sldId="285"/>
            <ac:spMk id="6" creationId="{A215FE2C-5CCE-4FDB-8E1A-8ED6E2224504}"/>
          </ac:spMkLst>
        </pc:spChg>
        <pc:spChg chg="add del mod">
          <ac:chgData name="Tim Evans" userId="69a36eef8ef823aa" providerId="LiveId" clId="{8DDCF714-B0F4-42A9-9EB4-21C0BA3FF9E1}" dt="2019-08-09T16:51:05.338" v="352"/>
          <ac:spMkLst>
            <pc:docMk/>
            <pc:sldMk cId="451634782" sldId="285"/>
            <ac:spMk id="7" creationId="{AD908EE2-5B52-4E95-B619-2B8FD395A82F}"/>
          </ac:spMkLst>
        </pc:spChg>
        <pc:spChg chg="add mod">
          <ac:chgData name="Tim Evans" userId="69a36eef8ef823aa" providerId="LiveId" clId="{8DDCF714-B0F4-42A9-9EB4-21C0BA3FF9E1}" dt="2019-08-09T16:51:14.473" v="364" actId="20577"/>
          <ac:spMkLst>
            <pc:docMk/>
            <pc:sldMk cId="451634782" sldId="285"/>
            <ac:spMk id="8" creationId="{DC56DF07-E675-45E7-9543-E918C38E2C33}"/>
          </ac:spMkLst>
        </pc:spChg>
        <pc:spChg chg="add mod">
          <ac:chgData name="Tim Evans" userId="69a36eef8ef823aa" providerId="LiveId" clId="{8DDCF714-B0F4-42A9-9EB4-21C0BA3FF9E1}" dt="2019-08-09T16:51:05.338" v="352"/>
          <ac:spMkLst>
            <pc:docMk/>
            <pc:sldMk cId="451634782" sldId="285"/>
            <ac:spMk id="9" creationId="{7D899362-08B1-4805-9F20-4315C2F303E9}"/>
          </ac:spMkLst>
        </pc:spChg>
        <pc:spChg chg="add mod">
          <ac:chgData name="Tim Evans" userId="69a36eef8ef823aa" providerId="LiveId" clId="{8DDCF714-B0F4-42A9-9EB4-21C0BA3FF9E1}" dt="2019-08-09T16:51:05.338" v="352"/>
          <ac:spMkLst>
            <pc:docMk/>
            <pc:sldMk cId="451634782" sldId="285"/>
            <ac:spMk id="10" creationId="{204358AD-DDF2-4741-926A-7F610DEF4A79}"/>
          </ac:spMkLst>
        </pc:spChg>
        <pc:spChg chg="add mod">
          <ac:chgData name="Tim Evans" userId="69a36eef8ef823aa" providerId="LiveId" clId="{8DDCF714-B0F4-42A9-9EB4-21C0BA3FF9E1}" dt="2019-08-09T16:51:05.338" v="352"/>
          <ac:spMkLst>
            <pc:docMk/>
            <pc:sldMk cId="451634782" sldId="285"/>
            <ac:spMk id="11" creationId="{23815E82-9372-45D1-A974-1D655809437B}"/>
          </ac:spMkLst>
        </pc:spChg>
      </pc:sldChg>
      <pc:sldMasterChg chg="addSp modSp modSldLayout">
        <pc:chgData name="Tim Evans" userId="69a36eef8ef823aa" providerId="LiveId" clId="{8DDCF714-B0F4-42A9-9EB4-21C0BA3FF9E1}" dt="2019-08-09T15:17:06.147" v="143" actId="1076"/>
        <pc:sldMasterMkLst>
          <pc:docMk/>
          <pc:sldMasterMk cId="2585372813" sldId="2147483648"/>
        </pc:sldMasterMkLst>
        <pc:spChg chg="mod">
          <ac:chgData name="Tim Evans" userId="69a36eef8ef823aa" providerId="LiveId" clId="{8DDCF714-B0F4-42A9-9EB4-21C0BA3FF9E1}" dt="2019-08-09T14:54:15.565" v="0"/>
          <ac:spMkLst>
            <pc:docMk/>
            <pc:sldMasterMk cId="2585372813" sldId="2147483648"/>
            <ac:spMk id="2" creationId="{00000000-0000-0000-0000-000000000000}"/>
          </ac:spMkLst>
        </pc:spChg>
        <pc:spChg chg="mod">
          <ac:chgData name="Tim Evans" userId="69a36eef8ef823aa" providerId="LiveId" clId="{8DDCF714-B0F4-42A9-9EB4-21C0BA3FF9E1}" dt="2019-08-09T14:54:15.565" v="0"/>
          <ac:spMkLst>
            <pc:docMk/>
            <pc:sldMasterMk cId="2585372813" sldId="2147483648"/>
            <ac:spMk id="3" creationId="{00000000-0000-0000-0000-000000000000}"/>
          </ac:spMkLst>
        </pc:spChg>
        <pc:spChg chg="add">
          <ac:chgData name="Tim Evans" userId="69a36eef8ef823aa" providerId="LiveId" clId="{8DDCF714-B0F4-42A9-9EB4-21C0BA3FF9E1}" dt="2019-08-09T15:16:36.326" v="137"/>
          <ac:spMkLst>
            <pc:docMk/>
            <pc:sldMasterMk cId="2585372813" sldId="2147483648"/>
            <ac:spMk id="5" creationId="{A47A2262-5A7D-45A3-96C6-9CCD97066700}"/>
          </ac:spMkLst>
        </pc:spChg>
        <pc:spChg chg="add mod">
          <ac:chgData name="Tim Evans" userId="69a36eef8ef823aa" providerId="LiveId" clId="{8DDCF714-B0F4-42A9-9EB4-21C0BA3FF9E1}" dt="2019-08-09T15:17:06.147" v="143" actId="1076"/>
          <ac:spMkLst>
            <pc:docMk/>
            <pc:sldMasterMk cId="2585372813" sldId="2147483648"/>
            <ac:spMk id="6" creationId="{412E9493-4C17-4DDD-9E36-5FED1FB9113E}"/>
          </ac:spMkLst>
        </pc:spChg>
        <pc:picChg chg="mod modCrop">
          <ac:chgData name="Tim Evans" userId="69a36eef8ef823aa" providerId="LiveId" clId="{8DDCF714-B0F4-42A9-9EB4-21C0BA3FF9E1}" dt="2019-08-09T15:00:39.164" v="43" actId="732"/>
          <ac:picMkLst>
            <pc:docMk/>
            <pc:sldMasterMk cId="2585372813" sldId="2147483648"/>
            <ac:picMk id="4" creationId="{00000000-0000-0000-0000-000000000000}"/>
          </ac:picMkLst>
        </pc:picChg>
        <pc:sldLayoutChg chg="addSp delSp modSp">
          <pc:chgData name="Tim Evans" userId="69a36eef8ef823aa" providerId="LiveId" clId="{8DDCF714-B0F4-42A9-9EB4-21C0BA3FF9E1}" dt="2019-08-09T15:16:46.517" v="139"/>
          <pc:sldLayoutMkLst>
            <pc:docMk/>
            <pc:sldMasterMk cId="2585372813" sldId="2147483648"/>
            <pc:sldLayoutMk cId="37180974" sldId="2147483649"/>
          </pc:sldLayoutMkLst>
          <pc:spChg chg="add del mod">
            <ac:chgData name="Tim Evans" userId="69a36eef8ef823aa" providerId="LiveId" clId="{8DDCF714-B0F4-42A9-9EB4-21C0BA3FF9E1}" dt="2019-08-09T15:14:58.544" v="101" actId="478"/>
            <ac:spMkLst>
              <pc:docMk/>
              <pc:sldMasterMk cId="2585372813" sldId="2147483648"/>
              <pc:sldLayoutMk cId="37180974" sldId="2147483649"/>
              <ac:spMk id="2" creationId="{6B138997-F301-4E91-9641-0A36DB0F26DA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7180974" sldId="2147483649"/>
              <ac:spMk id="3" creationId="{00000000-0000-0000-0000-000000000000}"/>
            </ac:spMkLst>
          </pc:spChg>
          <pc:spChg chg="add del mod">
            <ac:chgData name="Tim Evans" userId="69a36eef8ef823aa" providerId="LiveId" clId="{8DDCF714-B0F4-42A9-9EB4-21C0BA3FF9E1}" dt="2019-08-09T15:16:46.517" v="139"/>
            <ac:spMkLst>
              <pc:docMk/>
              <pc:sldMasterMk cId="2585372813" sldId="2147483648"/>
              <pc:sldLayoutMk cId="37180974" sldId="2147483649"/>
              <ac:spMk id="8" creationId="{0FFCE6B1-69FB-4B92-B9A2-4A76D3A060C5}"/>
            </ac:spMkLst>
          </pc:spChg>
          <pc:spChg chg="del mod">
            <ac:chgData name="Tim Evans" userId="69a36eef8ef823aa" providerId="LiveId" clId="{8DDCF714-B0F4-42A9-9EB4-21C0BA3FF9E1}" dt="2019-08-09T15:16:42.104" v="138" actId="478"/>
            <ac:spMkLst>
              <pc:docMk/>
              <pc:sldMasterMk cId="2585372813" sldId="2147483648"/>
              <pc:sldLayoutMk cId="37180974" sldId="2147483649"/>
              <ac:spMk id="9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7180974" sldId="2147483649"/>
              <ac:spMk id="10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7180974" sldId="2147483649"/>
              <ac:spMk id="11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7180974" sldId="2147483649"/>
              <ac:spMk id="13" creationId="{00000000-0000-0000-0000-000000000000}"/>
            </ac:spMkLst>
          </pc:spChg>
        </pc:sldLayoutChg>
        <pc:sldLayoutChg chg="addSp delSp modSp">
          <pc:chgData name="Tim Evans" userId="69a36eef8ef823aa" providerId="LiveId" clId="{8DDCF714-B0F4-42A9-9EB4-21C0BA3FF9E1}" dt="2019-08-09T15:08:25.551" v="45"/>
          <pc:sldLayoutMkLst>
            <pc:docMk/>
            <pc:sldMasterMk cId="2585372813" sldId="2147483648"/>
            <pc:sldLayoutMk cId="1569259951" sldId="2147483650"/>
          </pc:sldLayoutMkLst>
          <pc:spChg chg="del">
            <ac:chgData name="Tim Evans" userId="69a36eef8ef823aa" providerId="LiveId" clId="{8DDCF714-B0F4-42A9-9EB4-21C0BA3FF9E1}" dt="2019-08-09T15:08:23.230" v="44"/>
            <ac:spMkLst>
              <pc:docMk/>
              <pc:sldMasterMk cId="2585372813" sldId="2147483648"/>
              <pc:sldLayoutMk cId="1569259951" sldId="2147483650"/>
              <ac:spMk id="2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569259951" sldId="2147483650"/>
              <ac:spMk id="3" creationId="{00000000-0000-0000-0000-000000000000}"/>
            </ac:spMkLst>
          </pc:spChg>
          <pc:spChg chg="add mod">
            <ac:chgData name="Tim Evans" userId="69a36eef8ef823aa" providerId="LiveId" clId="{8DDCF714-B0F4-42A9-9EB4-21C0BA3FF9E1}" dt="2019-08-09T15:08:25.551" v="45"/>
            <ac:spMkLst>
              <pc:docMk/>
              <pc:sldMasterMk cId="2585372813" sldId="2147483648"/>
              <pc:sldLayoutMk cId="1569259951" sldId="2147483650"/>
              <ac:spMk id="4" creationId="{34EF3556-CD90-4677-BD9C-FFA934182E9E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569259951" sldId="2147483650"/>
              <ac:spMk id="6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569259951" sldId="2147483650"/>
              <ac:spMk id="9" creationId="{00000000-0000-0000-0000-000000000000}"/>
            </ac:spMkLst>
          </pc:spChg>
        </pc:sldLayoutChg>
        <pc:sldLayoutChg chg="modSp">
          <pc:chgData name="Tim Evans" userId="69a36eef8ef823aa" providerId="LiveId" clId="{8DDCF714-B0F4-42A9-9EB4-21C0BA3FF9E1}" dt="2019-08-09T14:54:15.565" v="0"/>
          <pc:sldLayoutMkLst>
            <pc:docMk/>
            <pc:sldMasterMk cId="2585372813" sldId="2147483648"/>
            <pc:sldLayoutMk cId="2622752901" sldId="2147483652"/>
          </pc:sldLayoutMkLst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2622752901" sldId="2147483652"/>
              <ac:spMk id="10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2622752901" sldId="2147483652"/>
              <ac:spMk id="12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2622752901" sldId="2147483652"/>
              <ac:spMk id="13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2622752901" sldId="2147483652"/>
              <ac:spMk id="14" creationId="{00000000-0000-0000-0000-000000000000}"/>
            </ac:spMkLst>
          </pc:spChg>
        </pc:sldLayoutChg>
        <pc:sldLayoutChg chg="modSp">
          <pc:chgData name="Tim Evans" userId="69a36eef8ef823aa" providerId="LiveId" clId="{8DDCF714-B0F4-42A9-9EB4-21C0BA3FF9E1}" dt="2019-08-09T14:54:15.565" v="0"/>
          <pc:sldLayoutMkLst>
            <pc:docMk/>
            <pc:sldMasterMk cId="2585372813" sldId="2147483648"/>
            <pc:sldLayoutMk cId="406725857" sldId="2147483655"/>
          </pc:sldLayoutMkLst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406725857" sldId="2147483655"/>
              <ac:spMk id="4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406725857" sldId="2147483655"/>
              <ac:spMk id="7" creationId="{00000000-0000-0000-0000-000000000000}"/>
            </ac:spMkLst>
          </pc:spChg>
        </pc:sldLayoutChg>
        <pc:sldLayoutChg chg="modSp">
          <pc:chgData name="Tim Evans" userId="69a36eef8ef823aa" providerId="LiveId" clId="{8DDCF714-B0F4-42A9-9EB4-21C0BA3FF9E1}" dt="2019-08-09T14:54:15.565" v="0"/>
          <pc:sldLayoutMkLst>
            <pc:docMk/>
            <pc:sldMasterMk cId="2585372813" sldId="2147483648"/>
            <pc:sldLayoutMk cId="1372030003" sldId="2147483656"/>
          </pc:sldLayoutMkLst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372030003" sldId="2147483656"/>
              <ac:spMk id="3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372030003" sldId="2147483656"/>
              <ac:spMk id="4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372030003" sldId="2147483656"/>
              <ac:spMk id="5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372030003" sldId="2147483656"/>
              <ac:spMk id="7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372030003" sldId="2147483656"/>
              <ac:spMk id="11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372030003" sldId="2147483656"/>
              <ac:spMk id="12" creationId="{00000000-0000-0000-0000-000000000000}"/>
            </ac:spMkLst>
          </pc:spChg>
        </pc:sldLayoutChg>
        <pc:sldLayoutChg chg="modSp">
          <pc:chgData name="Tim Evans" userId="69a36eef8ef823aa" providerId="LiveId" clId="{8DDCF714-B0F4-42A9-9EB4-21C0BA3FF9E1}" dt="2019-08-09T14:54:15.565" v="0"/>
          <pc:sldLayoutMkLst>
            <pc:docMk/>
            <pc:sldMasterMk cId="2585372813" sldId="2147483648"/>
            <pc:sldLayoutMk cId="847259167" sldId="2147483657"/>
          </pc:sldLayoutMkLst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847259167" sldId="2147483657"/>
              <ac:spMk id="3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847259167" sldId="2147483657"/>
              <ac:spMk id="4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847259167" sldId="2147483657"/>
              <ac:spMk id="8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847259167" sldId="2147483657"/>
              <ac:spMk id="9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847259167" sldId="2147483657"/>
              <ac:spMk id="11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847259167" sldId="2147483657"/>
              <ac:spMk id="13" creationId="{00000000-0000-0000-0000-000000000000}"/>
            </ac:spMkLst>
          </pc:spChg>
        </pc:sldLayoutChg>
        <pc:sldLayoutChg chg="modSp">
          <pc:chgData name="Tim Evans" userId="69a36eef8ef823aa" providerId="LiveId" clId="{8DDCF714-B0F4-42A9-9EB4-21C0BA3FF9E1}" dt="2019-08-09T14:54:15.565" v="0"/>
          <pc:sldLayoutMkLst>
            <pc:docMk/>
            <pc:sldMasterMk cId="2585372813" sldId="2147483648"/>
            <pc:sldLayoutMk cId="3929557088" sldId="2147483658"/>
          </pc:sldLayoutMkLst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929557088" sldId="2147483658"/>
              <ac:spMk id="7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929557088" sldId="2147483658"/>
              <ac:spMk id="9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929557088" sldId="2147483658"/>
              <ac:spMk id="11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929557088" sldId="2147483658"/>
              <ac:spMk id="12" creationId="{00000000-0000-0000-0000-000000000000}"/>
            </ac:spMkLst>
          </pc:spChg>
        </pc:sldLayoutChg>
        <pc:sldLayoutChg chg="modSp">
          <pc:chgData name="Tim Evans" userId="69a36eef8ef823aa" providerId="LiveId" clId="{8DDCF714-B0F4-42A9-9EB4-21C0BA3FF9E1}" dt="2019-08-09T14:54:15.565" v="0"/>
          <pc:sldLayoutMkLst>
            <pc:docMk/>
            <pc:sldMasterMk cId="2585372813" sldId="2147483648"/>
            <pc:sldLayoutMk cId="1250341895" sldId="2147483659"/>
          </pc:sldLayoutMkLst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250341895" sldId="2147483659"/>
              <ac:spMk id="5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250341895" sldId="2147483659"/>
              <ac:spMk id="6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250341895" sldId="2147483659"/>
              <ac:spMk id="7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250341895" sldId="2147483659"/>
              <ac:spMk id="8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250341895" sldId="2147483659"/>
              <ac:spMk id="9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1250341895" sldId="2147483659"/>
              <ac:spMk id="11" creationId="{00000000-0000-0000-0000-000000000000}"/>
            </ac:spMkLst>
          </pc:spChg>
        </pc:sldLayoutChg>
        <pc:sldLayoutChg chg="modSp">
          <pc:chgData name="Tim Evans" userId="69a36eef8ef823aa" providerId="LiveId" clId="{8DDCF714-B0F4-42A9-9EB4-21C0BA3FF9E1}" dt="2019-08-09T14:54:15.565" v="0"/>
          <pc:sldLayoutMkLst>
            <pc:docMk/>
            <pc:sldMasterMk cId="2585372813" sldId="2147483648"/>
            <pc:sldLayoutMk cId="3128024284" sldId="2147483660"/>
          </pc:sldLayoutMkLst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128024284" sldId="2147483660"/>
              <ac:spMk id="3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128024284" sldId="2147483660"/>
              <ac:spMk id="4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128024284" sldId="2147483660"/>
              <ac:spMk id="6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128024284" sldId="2147483660"/>
              <ac:spMk id="8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128024284" sldId="2147483660"/>
              <ac:spMk id="10" creationId="{00000000-0000-0000-0000-000000000000}"/>
            </ac:spMkLst>
          </pc:spChg>
          <pc:spChg chg="mod">
            <ac:chgData name="Tim Evans" userId="69a36eef8ef823aa" providerId="LiveId" clId="{8DDCF714-B0F4-42A9-9EB4-21C0BA3FF9E1}" dt="2019-08-09T14:54:15.565" v="0"/>
            <ac:spMkLst>
              <pc:docMk/>
              <pc:sldMasterMk cId="2585372813" sldId="2147483648"/>
              <pc:sldLayoutMk cId="3128024284" sldId="2147483660"/>
              <ac:spMk id="11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b="1" dirty="0">
                <a:solidFill>
                  <a:srgbClr val="003E74"/>
                </a:solidFill>
              </a:rPr>
              <a:t>Name of presentation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00D734-2F8E-46C9-8C77-170B5704913C}" type="datetime3">
              <a:rPr lang="en-GB" smtClean="0">
                <a:solidFill>
                  <a:srgbClr val="003E74"/>
                </a:solidFill>
              </a:rPr>
              <a:t>5 January, 2024</a:t>
            </a:fld>
            <a:endParaRPr lang="en-US" dirty="0">
              <a:solidFill>
                <a:srgbClr val="003E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949037"/>
      </p:ext>
    </p:extLst>
  </p:cSld>
  <p:clrMap bg1="lt1" tx1="dk1" bg2="lt2" tx2="dk2" accent1="accent1" accent2="accent2" accent3="accent3" accent4="accent4" accent5="accent5" accent6="accent6" hlink="hlink" folHlink="folHlink"/>
  <p:hf sldNum="0" ftr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1">
                <a:solidFill>
                  <a:srgbClr val="003E74"/>
                </a:solidFill>
              </a:defRPr>
            </a:lvl1pPr>
          </a:lstStyle>
          <a:p>
            <a:r>
              <a:rPr lang="en-US" dirty="0"/>
              <a:t>Name of presentation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rgbClr val="003E74"/>
                </a:solidFill>
              </a:defRPr>
            </a:lvl1pPr>
          </a:lstStyle>
          <a:p>
            <a:fld id="{9367B4D4-5575-4C18-A83C-A247518B6DC8}" type="datetime3">
              <a:rPr lang="en-GB" smtClean="0"/>
              <a:t>5 January, 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65648"/>
      </p:ext>
    </p:extLst>
  </p:cSld>
  <p:clrMap bg1="lt1" tx1="dk1" bg2="lt2" tx2="dk2" accent1="accent1" accent2="accent2" accent3="accent3" accent4="accent4" accent5="accent5" accent6="accent6" hlink="hlink" folHlink="folHlink"/>
  <p:hf sldNum="0" ft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Name of presentation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367B4D4-5575-4C18-A83C-A247518B6DC8}" type="datetime3">
              <a:rPr lang="en-GB" smtClean="0"/>
              <a:t>5 January,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988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1553047"/>
            <a:ext cx="4800600" cy="453385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42900" y="338326"/>
            <a:ext cx="6172200" cy="857250"/>
          </a:xfrm>
        </p:spPr>
        <p:txBody>
          <a:bodyPr/>
          <a:lstStyle>
            <a:lvl1pPr algn="l">
              <a:defRPr sz="4000" b="0">
                <a:solidFill>
                  <a:srgbClr val="003E74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2236474"/>
            <a:ext cx="4800600" cy="254858"/>
          </a:xfrm>
        </p:spPr>
        <p:txBody>
          <a:bodyPr/>
          <a:lstStyle>
            <a:lvl1pPr marL="0" indent="0" algn="l">
              <a:buNone/>
              <a:defRPr sz="1200" baseline="0">
                <a:solidFill>
                  <a:srgbClr val="9D9D9D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GB" dirty="0"/>
              <a:t>Click to edit author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0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 altLang="en-GB"/>
              <a:t>© Imperial College London</a:t>
            </a: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Page </a:t>
            </a:r>
            <a:fld id="{D4470702-E494-436C-85B7-1A170B914B0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7887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with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" y="3082581"/>
            <a:ext cx="2783706" cy="718386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000000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Title 12"/>
          <p:cNvSpPr>
            <a:spLocks noGrp="1"/>
          </p:cNvSpPr>
          <p:nvPr>
            <p:ph type="title"/>
          </p:nvPr>
        </p:nvSpPr>
        <p:spPr>
          <a:xfrm>
            <a:off x="342900" y="1159488"/>
            <a:ext cx="2783706" cy="1615001"/>
          </a:xfrm>
        </p:spPr>
        <p:txBody>
          <a:bodyPr/>
          <a:lstStyle>
            <a:lvl1pPr>
              <a:defRPr sz="4000" b="0">
                <a:solidFill>
                  <a:srgbClr val="003E74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42900" y="4118513"/>
            <a:ext cx="2700882" cy="254858"/>
          </a:xfrm>
        </p:spPr>
        <p:txBody>
          <a:bodyPr/>
          <a:lstStyle>
            <a:lvl1pPr marL="0" indent="0" algn="l">
              <a:buNone/>
              <a:defRPr sz="1200" baseline="0">
                <a:solidFill>
                  <a:srgbClr val="9D9D9D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GB" dirty="0"/>
              <a:t>Click to edit author name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3567113" y="1159669"/>
            <a:ext cx="2947988" cy="3213702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030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one colum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944381"/>
            <a:ext cx="6172200" cy="3428992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 sz="1200"/>
            </a:lvl3pPr>
            <a:lvl4pPr>
              <a:buClr>
                <a:srgbClr val="0085CA"/>
              </a:buClr>
              <a:defRPr sz="1200"/>
            </a:lvl4pPr>
            <a:lvl5pPr>
              <a:buClr>
                <a:srgbClr val="0085CA"/>
              </a:buClr>
              <a:defRPr sz="1200">
                <a:latin typeface="+mn-lt"/>
              </a:defRPr>
            </a:lvl5pPr>
            <a:lvl6pPr marL="2286000" indent="0">
              <a:buNone/>
              <a:defRPr sz="1400" baseline="0">
                <a:latin typeface="+mn-lt"/>
              </a:defRPr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EF3556-CD90-4677-BD9C-FFA934182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92599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>
            <a:spLocks noGrp="1"/>
          </p:cNvSpPr>
          <p:nvPr>
            <p:ph idx="11"/>
          </p:nvPr>
        </p:nvSpPr>
        <p:spPr>
          <a:xfrm>
            <a:off x="342900" y="1759937"/>
            <a:ext cx="2963158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2"/>
          </p:nvPr>
        </p:nvSpPr>
        <p:spPr>
          <a:xfrm>
            <a:off x="3551942" y="1759937"/>
            <a:ext cx="2963159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2622752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with quo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42900" y="1759937"/>
            <a:ext cx="2963158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1115932"/>
            <a:ext cx="6172200" cy="380667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2" hasCustomPrompt="1"/>
          </p:nvPr>
        </p:nvSpPr>
        <p:spPr>
          <a:xfrm>
            <a:off x="3551942" y="1759937"/>
            <a:ext cx="2963159" cy="1948997"/>
          </a:xfrm>
        </p:spPr>
        <p:txBody>
          <a:bodyPr/>
          <a:lstStyle>
            <a:lvl1pPr marL="0" indent="0">
              <a:buClr>
                <a:srgbClr val="0085CA"/>
              </a:buClr>
              <a:buNone/>
              <a:defRPr sz="2800" b="0" i="1" baseline="0">
                <a:solidFill>
                  <a:srgbClr val="003E74"/>
                </a:solidFill>
              </a:defRPr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“Click to add a quote”</a:t>
            </a:r>
            <a:endParaRPr lang="en-US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3551636" y="3890251"/>
            <a:ext cx="2963465" cy="483120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85CA"/>
              </a:buClr>
              <a:buSzTx/>
              <a:buFont typeface="Arial"/>
              <a:buNone/>
              <a:tabLst/>
              <a:defRPr sz="1200" baseline="0">
                <a:solidFill>
                  <a:srgbClr val="0085CA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085CA"/>
              </a:buClr>
              <a:buSzTx/>
              <a:buFont typeface="Arial"/>
              <a:buNone/>
              <a:tabLst/>
              <a:defRPr/>
            </a:pPr>
            <a:r>
              <a:rPr lang="en-GB" dirty="0"/>
              <a:t>Click to add quote attribution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3128024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two columns with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42900" y="1759937"/>
            <a:ext cx="2963158" cy="2613435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  <a:lvl2pPr>
              <a:buClr>
                <a:srgbClr val="0085CA"/>
              </a:buClr>
              <a:defRPr/>
            </a:lvl2pPr>
            <a:lvl3pPr>
              <a:buClr>
                <a:srgbClr val="0085CA"/>
              </a:buClr>
              <a:defRPr/>
            </a:lvl3pPr>
            <a:lvl4pPr>
              <a:buClr>
                <a:srgbClr val="0085CA"/>
              </a:buClr>
              <a:defRPr/>
            </a:lvl4pPr>
            <a:lvl5pPr>
              <a:buClr>
                <a:srgbClr val="0085CA"/>
              </a:buClr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42900" y="1115932"/>
            <a:ext cx="6172200" cy="380667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551636" y="1759937"/>
            <a:ext cx="2963465" cy="1976608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3551636" y="3942710"/>
            <a:ext cx="2963465" cy="427906"/>
          </a:xfrm>
        </p:spPr>
        <p:txBody>
          <a:bodyPr/>
          <a:lstStyle>
            <a:lvl1pPr marL="0" indent="0">
              <a:buNone/>
              <a:defRPr sz="1000">
                <a:solidFill>
                  <a:srgbClr val="9D9D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add caption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847259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/media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42900" y="1115931"/>
            <a:ext cx="6172201" cy="2639020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342901" y="3945465"/>
            <a:ext cx="2963465" cy="427906"/>
          </a:xfrm>
        </p:spPr>
        <p:txBody>
          <a:bodyPr/>
          <a:lstStyle>
            <a:lvl1pPr marL="0" indent="0">
              <a:buNone/>
              <a:defRPr sz="1000">
                <a:solidFill>
                  <a:srgbClr val="9D9D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add caption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55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images/media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42901" y="1115931"/>
            <a:ext cx="2963465" cy="2611410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342901" y="3945465"/>
            <a:ext cx="2963465" cy="427906"/>
          </a:xfrm>
        </p:spPr>
        <p:txBody>
          <a:bodyPr/>
          <a:lstStyle>
            <a:lvl1pPr marL="0" indent="0">
              <a:buNone/>
              <a:defRPr sz="1000">
                <a:solidFill>
                  <a:srgbClr val="9D9D9D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add caption</a:t>
            </a:r>
            <a:endParaRPr lang="en-US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3551636" y="1115933"/>
            <a:ext cx="2963465" cy="1479401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3551636" y="2816214"/>
            <a:ext cx="2963465" cy="1557158"/>
          </a:xfrm>
        </p:spPr>
        <p:txBody>
          <a:bodyPr/>
          <a:lstStyle>
            <a:lvl1pPr>
              <a:buClr>
                <a:srgbClr val="0085CA"/>
              </a:buClr>
              <a:defRPr/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1250341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915444" y="497144"/>
            <a:ext cx="1599656" cy="234218"/>
          </a:xfrm>
        </p:spPr>
        <p:txBody>
          <a:bodyPr/>
          <a:lstStyle>
            <a:lvl1pPr marL="0" indent="0" algn="r">
              <a:buNone/>
              <a:defRPr sz="1000" b="1">
                <a:solidFill>
                  <a:srgbClr val="003E74"/>
                </a:solidFill>
              </a:defRPr>
            </a:lvl1pPr>
            <a:lvl2pPr marL="457200" indent="0">
              <a:buNone/>
              <a:defRPr sz="1200">
                <a:solidFill>
                  <a:srgbClr val="003E74"/>
                </a:solidFill>
              </a:defRPr>
            </a:lvl2pPr>
            <a:lvl3pPr marL="914400" indent="0">
              <a:buNone/>
              <a:defRPr sz="1200">
                <a:solidFill>
                  <a:srgbClr val="003E74"/>
                </a:solidFill>
              </a:defRPr>
            </a:lvl3pPr>
            <a:lvl4pPr marL="1371600" indent="0">
              <a:buNone/>
              <a:defRPr sz="1200">
                <a:solidFill>
                  <a:srgbClr val="003E74"/>
                </a:solidFill>
              </a:defRPr>
            </a:lvl4pPr>
            <a:lvl5pPr marL="1828800" indent="0">
              <a:buNone/>
              <a:defRPr sz="1200">
                <a:solidFill>
                  <a:srgbClr val="003E74"/>
                </a:solidFill>
              </a:defRPr>
            </a:lvl5pPr>
          </a:lstStyle>
          <a:p>
            <a:pPr lvl="0"/>
            <a:r>
              <a:rPr lang="en-GB" dirty="0"/>
              <a:t>Click to edit presentation title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5429956" y="738263"/>
            <a:ext cx="1085144" cy="192881"/>
          </a:xfrm>
        </p:spPr>
        <p:txBody>
          <a:bodyPr/>
          <a:lstStyle>
            <a:lvl1pPr marL="0" indent="0" algn="r">
              <a:buNone/>
              <a:defRPr sz="1000">
                <a:solidFill>
                  <a:srgbClr val="003E74"/>
                </a:solidFill>
              </a:defRPr>
            </a:lvl1pPr>
          </a:lstStyle>
          <a:p>
            <a:pPr lvl="0"/>
            <a:r>
              <a:rPr lang="en-US" dirty="0"/>
              <a:t>Click to add the date</a:t>
            </a:r>
          </a:p>
        </p:txBody>
      </p:sp>
    </p:spTree>
    <p:extLst>
      <p:ext uri="{BB962C8B-B14F-4D97-AF65-F5344CB8AC3E}">
        <p14:creationId xmlns:p14="http://schemas.microsoft.com/office/powerpoint/2010/main" val="406725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llege_Powerpoint_Background_16-9.png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29"/>
          <a:stretch/>
        </p:blipFill>
        <p:spPr>
          <a:xfrm>
            <a:off x="1" y="989044"/>
            <a:ext cx="6851909" cy="415445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874427"/>
            <a:ext cx="6172200" cy="349894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855" y="222930"/>
            <a:ext cx="6172200" cy="380667"/>
          </a:xfrm>
          <a:prstGeom prst="rect">
            <a:avLst/>
          </a:prstGeom>
        </p:spPr>
        <p:txBody>
          <a:bodyPr vert="horz" lIns="0" tIns="45720" rIns="0" bIns="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A47A2262-5A7D-45A3-96C6-9CCD97066700}"/>
              </a:ext>
            </a:extLst>
          </p:cNvPr>
          <p:cNvSpPr txBox="1">
            <a:spLocks/>
          </p:cNvSpPr>
          <p:nvPr userDrawn="1"/>
        </p:nvSpPr>
        <p:spPr>
          <a:xfrm>
            <a:off x="342900" y="4843372"/>
            <a:ext cx="2580148" cy="234218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000" b="1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DSML preliminaries </a:t>
            </a:r>
            <a:fld id="{E02759F7-6DF7-41CF-838D-FA3B28819651}" type="slidenum">
              <a:rPr lang="en-GB" smtClean="0"/>
              <a:pPr/>
              <a:t>‹#›</a:t>
            </a:fld>
            <a:endParaRPr lang="en-US" dirty="0"/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412E9493-4C17-4DDD-9E36-5FED1FB9113E}"/>
              </a:ext>
            </a:extLst>
          </p:cNvPr>
          <p:cNvSpPr txBox="1">
            <a:spLocks/>
          </p:cNvSpPr>
          <p:nvPr userDrawn="1"/>
        </p:nvSpPr>
        <p:spPr>
          <a:xfrm>
            <a:off x="3368843" y="4843372"/>
            <a:ext cx="3146258" cy="234218"/>
          </a:xfrm>
          <a:prstGeom prst="rect">
            <a:avLst/>
          </a:prstGeom>
        </p:spPr>
        <p:txBody>
          <a:bodyPr/>
          <a:lstStyle>
            <a:lvl1pPr marL="0" indent="0" algn="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000" b="1" kern="1200" cap="none" baseline="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Tim Evans &amp; Patrick Dunne, Imperial College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372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  <p:sldLayoutId id="2147483652" r:id="rId4"/>
    <p:sldLayoutId id="2147483660" r:id="rId5"/>
    <p:sldLayoutId id="2147483657" r:id="rId6"/>
    <p:sldLayoutId id="2147483658" r:id="rId7"/>
    <p:sldLayoutId id="2147483659" r:id="rId8"/>
    <p:sldLayoutId id="2147483655" r:id="rId9"/>
    <p:sldLayoutId id="2147483661" r:id="rId10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400" b="1" kern="1200">
          <a:solidFill>
            <a:srgbClr val="0085CA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•"/>
        <a:defRPr sz="1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–"/>
        <a:defRPr sz="1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0085CA"/>
        </a:buClr>
        <a:buFont typeface="Arial"/>
        <a:buChar char="»"/>
        <a:defRPr sz="1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bb.imperial.ac.uk/webapps/blackboard/execute/courseMain?course_id=_39636_1&amp;mode=quick" TargetMode="Externa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mperial.ac.uk/people/p.dunne12" TargetMode="External"/><Relationship Id="rId2" Type="http://schemas.openxmlformats.org/officeDocument/2006/relationships/hyperlink" Target="https://www.imperial.ac.uk/people/t.evans" TargetMode="Externa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eilly.com/library/view/hands-on-machine-learning/9781492032632/" TargetMode="External"/><Relationship Id="rId2" Type="http://schemas.openxmlformats.org/officeDocument/2006/relationships/hyperlink" Target="https://themlbook.com/" TargetMode="Externa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hyperlink" Target="https://www.oreilly.com/library/view/introduction-to-machine/9781449369880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79654" y="3543316"/>
            <a:ext cx="5912781" cy="1258169"/>
          </a:xfrm>
        </p:spPr>
        <p:txBody>
          <a:bodyPr/>
          <a:lstStyle/>
          <a:p>
            <a:pPr algn="ctr"/>
            <a:r>
              <a:rPr lang="en-US" sz="2000" dirty="0"/>
              <a:t>Tim </a:t>
            </a:r>
            <a:r>
              <a:rPr lang="en-US" sz="2000" cap="small" dirty="0"/>
              <a:t>Evans</a:t>
            </a:r>
            <a:r>
              <a:rPr lang="en-US" sz="2000" dirty="0"/>
              <a:t>      Patrick </a:t>
            </a:r>
            <a:r>
              <a:rPr lang="en-US" sz="2000" cap="small" dirty="0"/>
              <a:t>Dunne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(Universe)              (Particles)</a:t>
            </a:r>
          </a:p>
          <a:p>
            <a:pPr algn="ctr"/>
            <a:r>
              <a:rPr lang="en-US" sz="2000" dirty="0"/>
              <a:t>Spring 2024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1813" y="825746"/>
            <a:ext cx="4272173" cy="2241570"/>
          </a:xfrm>
        </p:spPr>
        <p:txBody>
          <a:bodyPr/>
          <a:lstStyle/>
          <a:p>
            <a:pPr algn="ctr"/>
            <a:r>
              <a:rPr lang="en-US" sz="3000" dirty="0"/>
              <a:t>PHYS60022/70073</a:t>
            </a:r>
            <a:br>
              <a:rPr lang="en-US" sz="3000" dirty="0"/>
            </a:br>
            <a:br>
              <a:rPr lang="en-US" sz="3000" dirty="0"/>
            </a:br>
            <a:r>
              <a:rPr lang="en-US" sz="3000" dirty="0"/>
              <a:t>Data Science and Machine Learning for Physics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4186191" y="-2198"/>
            <a:ext cx="2655244" cy="603505"/>
          </a:xfrm>
        </p:spPr>
        <p:txBody>
          <a:bodyPr/>
          <a:lstStyle/>
          <a:p>
            <a:pPr marL="0" indent="0" algn="r">
              <a:buNone/>
            </a:pPr>
            <a:r>
              <a:rPr lang="en-GB" sz="1200" dirty="0">
                <a:solidFill>
                  <a:schemeClr val="bg2">
                    <a:lumMod val="50000"/>
                  </a:schemeClr>
                </a:solidFill>
              </a:rPr>
              <a:t>DSML</a:t>
            </a:r>
            <a:br>
              <a:rPr lang="en-US" sz="1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10/1/2024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A972A07-B900-4BC0-AE17-3998292C9592}"/>
              </a:ext>
            </a:extLst>
          </p:cNvPr>
          <p:cNvSpPr txBox="1">
            <a:spLocks/>
          </p:cNvSpPr>
          <p:nvPr/>
        </p:nvSpPr>
        <p:spPr>
          <a:xfrm>
            <a:off x="4258484" y="4937124"/>
            <a:ext cx="2510659" cy="895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000" kern="1200">
                <a:solidFill>
                  <a:srgbClr val="003E74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9AE24245-E8BB-4204-9519-3CFBA23A4C11}"/>
              </a:ext>
            </a:extLst>
          </p:cNvPr>
          <p:cNvSpPr txBox="1">
            <a:spLocks/>
          </p:cNvSpPr>
          <p:nvPr/>
        </p:nvSpPr>
        <p:spPr>
          <a:xfrm>
            <a:off x="4690413" y="565692"/>
            <a:ext cx="1749348" cy="1915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 baseline="0">
                <a:solidFill>
                  <a:srgbClr val="9D9D9D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Clr>
                <a:srgbClr val="0085CA"/>
              </a:buClr>
              <a:buFont typeface="Arial"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20357223-65A2-491C-AD57-C4B924C850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66" y="86606"/>
            <a:ext cx="2293625" cy="603505"/>
          </a:xfrm>
          <a:prstGeom prst="rect">
            <a:avLst/>
          </a:prstGeom>
        </p:spPr>
      </p:pic>
      <p:pic>
        <p:nvPicPr>
          <p:cNvPr id="9" name="Picture 8" descr="A close-up of a computer screen&#10;&#10;Description automatically generated">
            <a:extLst>
              <a:ext uri="{FF2B5EF4-FFF2-40B4-BE49-F238E27FC236}">
                <a16:creationId xmlns:a16="http://schemas.microsoft.com/office/drawing/2014/main" id="{8433712D-6438-9993-0CEA-07836C55C7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3987" y="738245"/>
            <a:ext cx="2482199" cy="24821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DD6AE72-346A-C661-6724-3C5024C12DF4}"/>
              </a:ext>
            </a:extLst>
          </p:cNvPr>
          <p:cNvSpPr txBox="1"/>
          <p:nvPr/>
        </p:nvSpPr>
        <p:spPr>
          <a:xfrm>
            <a:off x="4100781" y="387691"/>
            <a:ext cx="27940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00" i="1" dirty="0"/>
              <a:t>“Machine Learning Data Science Physics” from Bing DALL-E</a:t>
            </a:r>
          </a:p>
        </p:txBody>
      </p:sp>
      <p:pic>
        <p:nvPicPr>
          <p:cNvPr id="15" name="Picture 14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5C08028F-279B-F77E-1290-0D76B93D03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1776" y="3273691"/>
            <a:ext cx="1099418" cy="1374218"/>
          </a:xfrm>
          <a:prstGeom prst="rect">
            <a:avLst/>
          </a:prstGeom>
        </p:spPr>
      </p:pic>
      <p:pic>
        <p:nvPicPr>
          <p:cNvPr id="17" name="Picture 16" descr="A person wearing glasses and a blue shirt&#10;&#10;Description automatically generated">
            <a:extLst>
              <a:ext uri="{FF2B5EF4-FFF2-40B4-BE49-F238E27FC236}">
                <a16:creationId xmlns:a16="http://schemas.microsoft.com/office/drawing/2014/main" id="{4AD97227-5490-EC54-0BD1-CFBBD50B20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278070"/>
            <a:ext cx="1333424" cy="138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614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559BD-E51F-24B5-A55B-2CE94FC52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BLACKBOARD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43641-444A-7D7E-9263-C41D2F3F9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874427"/>
            <a:ext cx="5687952" cy="3498946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/>
              <a:t>All the current information is on the </a:t>
            </a:r>
            <a:br>
              <a:rPr lang="en-GB" dirty="0"/>
            </a:br>
            <a:r>
              <a:rPr lang="en-GB" dirty="0"/>
              <a:t>Blackboard site for this course. </a:t>
            </a:r>
          </a:p>
          <a:p>
            <a:pPr marL="0" indent="0" algn="ctr">
              <a:buNone/>
            </a:pPr>
            <a:r>
              <a:rPr lang="en-GB" dirty="0"/>
              <a:t>Search for </a:t>
            </a:r>
            <a:r>
              <a:rPr lang="en-US" dirty="0">
                <a:hlinkClick r:id="rId2" tooltip="PHYS60022/70073 - Data Science and Machine Learning for Physics (Spring 2023-2024)"/>
              </a:rPr>
              <a:t>PHYS60022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US" dirty="0">
                <a:hlinkClick r:id="rId2" tooltip="PHYS60022/70073 - Data Science and Machine Learning for Physics (Spring 2023-2024)"/>
              </a:rPr>
              <a:t>PHYS60022/70073 - Data Science and Machine Learning for Physics (Spring 2023-2024) </a:t>
            </a:r>
            <a:endParaRPr lang="en-GB" dirty="0"/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sz="1200" dirty="0"/>
              <a:t>https://bb.imperial.ac.uk/ultra/courses/_39636_1/cl/outline</a:t>
            </a:r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/>
              <a:t>These slides are only correct at the time of writing.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08C3E9-E225-CB3B-92B0-79C362B9B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1576" y="0"/>
            <a:ext cx="1806423" cy="1319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458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64694-3463-A535-C862-9BCDC522F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the course is taught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B467D-2989-F29F-EB1B-2F42845D3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course is </a:t>
            </a:r>
            <a:r>
              <a:rPr lang="en-US" dirty="0" err="1"/>
              <a:t>organised</a:t>
            </a:r>
            <a:r>
              <a:rPr lang="en-US" dirty="0"/>
              <a:t> in ten sections, </a:t>
            </a:r>
            <a:br>
              <a:rPr lang="en-US" dirty="0"/>
            </a:br>
            <a:r>
              <a:rPr lang="en-US" dirty="0"/>
              <a:t>one per week.</a:t>
            </a:r>
          </a:p>
          <a:p>
            <a:endParaRPr lang="en-US" dirty="0"/>
          </a:p>
          <a:p>
            <a:r>
              <a:rPr lang="en-US" dirty="0"/>
              <a:t>Weeks 1 to 4 are run by </a:t>
            </a:r>
            <a:r>
              <a:rPr lang="en-US" dirty="0">
                <a:hlinkClick r:id="rId2" tooltip="Tim Evans"/>
              </a:rPr>
              <a:t>Tim Evans</a:t>
            </a:r>
            <a:r>
              <a:rPr lang="en-US" dirty="0"/>
              <a:t> </a:t>
            </a:r>
          </a:p>
          <a:p>
            <a:r>
              <a:rPr lang="en-US" dirty="0"/>
              <a:t>Weeks 5 to 10 are run by </a:t>
            </a:r>
            <a:r>
              <a:rPr lang="en-US" dirty="0">
                <a:hlinkClick r:id="rId3" tooltip="Patrick Dunne"/>
              </a:rPr>
              <a:t>Patrick Dunne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One python notebook every week contains both the lecture material and the exercises for the week. </a:t>
            </a:r>
          </a:p>
          <a:p>
            <a:endParaRPr lang="en-US" dirty="0"/>
          </a:p>
          <a:p>
            <a:r>
              <a:rPr lang="en-US" dirty="0"/>
              <a:t>The students are intended to work through each section, each notebook over seven days. 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A3ED62E-485D-0FF6-AB3C-857768E0C4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56296" y="0"/>
            <a:ext cx="2001704" cy="200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398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415A0-5875-66EF-6DB8-1A1D5EEA8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Each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11BA0-AB4E-9497-534F-771A7A516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874426"/>
            <a:ext cx="6172200" cy="370455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Each week is broken down as follows:-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DSML course week starts on </a:t>
            </a:r>
            <a:r>
              <a:rPr lang="en-US" b="1" dirty="0"/>
              <a:t>Wednesdays at 09.00</a:t>
            </a:r>
            <a:r>
              <a:rPr lang="en-US" dirty="0"/>
              <a:t> (except last week, week 11) with a one-hour presentation from a lecturer in the computing lab.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computer suite is booked for the course immediately after the lecture from </a:t>
            </a:r>
            <a:r>
              <a:rPr lang="en-US" b="1" dirty="0"/>
              <a:t>10.00-11.50 on Wednesdays</a:t>
            </a:r>
            <a:r>
              <a:rPr lang="en-US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3E74"/>
                </a:solidFill>
              </a:rPr>
              <a:t>Students to work together on the </a:t>
            </a:r>
            <a:r>
              <a:rPr lang="en-US" dirty="0" err="1">
                <a:solidFill>
                  <a:srgbClr val="003E74"/>
                </a:solidFill>
              </a:rPr>
              <a:t>Jupyter</a:t>
            </a:r>
            <a:r>
              <a:rPr lang="en-US" dirty="0">
                <a:solidFill>
                  <a:srgbClr val="003E74"/>
                </a:solidFill>
              </a:rPr>
              <a:t> notebook for that week.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Students should then work on the exercises in the rest of the notebook over the following four working days.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feedback/presentation session</a:t>
            </a:r>
            <a:r>
              <a:rPr lang="en-US" dirty="0"/>
              <a:t> with a lecturer on </a:t>
            </a:r>
            <a:r>
              <a:rPr lang="en-US" b="1" dirty="0"/>
              <a:t>Mondays at 16.00</a:t>
            </a:r>
            <a:r>
              <a:rPr lang="en-US" dirty="0"/>
              <a:t> in a lecture theatre starting in week</a:t>
            </a:r>
            <a:endParaRPr lang="en-GB" dirty="0"/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91F5F4-9C6F-12DC-4C16-22C400331C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637" y="0"/>
            <a:ext cx="1160363" cy="116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426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50125-B0B6-97DF-A387-0E128F418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4A7CB-69F1-9951-683B-542398B7C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618" y="874426"/>
            <a:ext cx="5919170" cy="380925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The </a:t>
            </a:r>
            <a:r>
              <a:rPr lang="en-US" sz="1800" b="1" dirty="0"/>
              <a:t>Ed discussion board</a:t>
            </a:r>
            <a:r>
              <a:rPr lang="en-US" sz="1800" dirty="0"/>
              <a:t> on the Blackboard course site is the best way to ask questions.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An </a:t>
            </a:r>
            <a:r>
              <a:rPr lang="en-US" sz="1800" b="1" dirty="0"/>
              <a:t>optional</a:t>
            </a:r>
            <a:r>
              <a:rPr lang="en-US" sz="1800" dirty="0"/>
              <a:t> </a:t>
            </a:r>
            <a:r>
              <a:rPr lang="en-US" sz="1800" b="1" dirty="0"/>
              <a:t>feedback exercise</a:t>
            </a:r>
            <a:r>
              <a:rPr lang="en-US" sz="1800" dirty="0"/>
              <a:t> on </a:t>
            </a:r>
            <a:r>
              <a:rPr lang="en-US" sz="1800" b="1" dirty="0"/>
              <a:t>Wednesday 28th February</a:t>
            </a:r>
            <a:r>
              <a:rPr lang="en-US" sz="1800" dirty="0"/>
              <a:t> (week 8) </a:t>
            </a:r>
            <a:r>
              <a:rPr lang="en-US" sz="1800" i="1" dirty="0"/>
              <a:t>held outside standard teaching hours</a:t>
            </a:r>
            <a:r>
              <a:rPr lang="en-US" sz="1800" dirty="0"/>
              <a:t> in the afternoon from 14.00-16.00.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3E74"/>
                </a:solidFill>
              </a:rPr>
              <a:t>Optional</a:t>
            </a:r>
            <a:r>
              <a:rPr lang="en-US" dirty="0">
                <a:solidFill>
                  <a:srgbClr val="003E74"/>
                </a:solidFill>
              </a:rPr>
              <a:t>, does not contribute to the final grade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3E74"/>
                </a:solidFill>
              </a:rPr>
              <a:t>Students will be given the opportunity to meet a marker and get feedback.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3E74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Office Hours</a:t>
            </a:r>
            <a:r>
              <a:rPr lang="en-US" dirty="0"/>
              <a:t>. Two per week with the lecturer, see Blackboard for times and locations.</a:t>
            </a:r>
          </a:p>
          <a:p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583B0D-D258-6FD0-45B4-3CE4A2543A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83" t="31236" r="13227" b="16427"/>
          <a:stretch/>
        </p:blipFill>
        <p:spPr>
          <a:xfrm>
            <a:off x="0" y="781776"/>
            <a:ext cx="781777" cy="7678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3573999-F939-EB11-762B-400953335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32104"/>
            <a:ext cx="801443" cy="83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728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EDE-1246-37A6-12C1-CA0A4C39E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Computing Language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BF3E6-18EC-66B3-0924-04F2D5DA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3605" y="874427"/>
            <a:ext cx="5660031" cy="349894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course will use </a:t>
            </a:r>
            <a:r>
              <a:rPr lang="en-US" b="1" dirty="0"/>
              <a:t>python</a:t>
            </a:r>
            <a:r>
              <a:rPr lang="en-US" dirty="0"/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We do not assume knowledge beyond 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>
                <a:solidFill>
                  <a:srgbClr val="002060"/>
                </a:solidFill>
              </a:rPr>
              <a:t>that of seen in compulsory courses.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will use the </a:t>
            </a:r>
            <a:r>
              <a:rPr lang="en-US" b="1" dirty="0"/>
              <a:t>markdown language</a:t>
            </a:r>
            <a:r>
              <a:rPr lang="en-US" dirty="0"/>
              <a:t> to write text in </a:t>
            </a:r>
            <a:r>
              <a:rPr lang="en-US" dirty="0" err="1"/>
              <a:t>Jupyter</a:t>
            </a:r>
            <a:r>
              <a:rPr lang="en-US" dirty="0"/>
              <a:t> notebooks.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Si</a:t>
            </a:r>
            <a:r>
              <a:rPr lang="en-US" dirty="0">
                <a:solidFill>
                  <a:srgbClr val="002060"/>
                </a:solidFill>
              </a:rPr>
              <a:t>mple, learn what we need today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use basic </a:t>
            </a:r>
            <a:r>
              <a:rPr lang="en-US" b="1" dirty="0"/>
              <a:t>LaTeX</a:t>
            </a:r>
            <a:r>
              <a:rPr lang="en-US" dirty="0"/>
              <a:t> in the text for equations.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Only basics, learn what we need today.</a:t>
            </a:r>
          </a:p>
          <a:p>
            <a:endParaRPr lang="en-GB" dirty="0"/>
          </a:p>
        </p:txBody>
      </p:sp>
      <p:pic>
        <p:nvPicPr>
          <p:cNvPr id="7" name="Picture 6" descr="A brown and white snake&#10;&#10;Description automatically generated">
            <a:extLst>
              <a:ext uri="{FF2B5EF4-FFF2-40B4-BE49-F238E27FC236}">
                <a16:creationId xmlns:a16="http://schemas.microsoft.com/office/drawing/2014/main" id="{9C149E18-379A-28AB-1F7C-171ED95A5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1606"/>
            <a:ext cx="1124943" cy="1088031"/>
          </a:xfrm>
          <a:prstGeom prst="rect">
            <a:avLst/>
          </a:prstGeom>
        </p:spPr>
      </p:pic>
      <p:pic>
        <p:nvPicPr>
          <p:cNvPr id="9" name="Picture 8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67CE056-D60C-8F33-3A0D-0796BB288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73838"/>
            <a:ext cx="1158007" cy="48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14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EDE-1246-37A6-12C1-CA0A4C39E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Hardware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BF3E6-18EC-66B3-0924-04F2D5DA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2422" y="874427"/>
            <a:ext cx="4552677" cy="3837176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Assessment will be on a PC from the Physics computer suite only.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Weekly work can be performed on the Physics lab PCs.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Laptops Not Needed</a:t>
            </a:r>
          </a:p>
          <a:p>
            <a:pPr lvl="1"/>
            <a:r>
              <a:rPr lang="en-US" dirty="0">
                <a:solidFill>
                  <a:srgbClr val="002060"/>
                </a:solidFill>
              </a:rPr>
              <a:t>You are welcome to use your own machine for this course but we do not support any machine other than the PCs in the computer lab. 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5866ED-93E1-86E5-A133-842BF1553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58740"/>
            <a:ext cx="1962423" cy="13146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78D36A-3021-289D-DDB6-41224D109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70127"/>
            <a:ext cx="1846492" cy="133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202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EDE-1246-37A6-12C1-CA0A4C39E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BF3E6-18EC-66B3-0924-04F2D5DA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704996"/>
            <a:ext cx="6172200" cy="3867004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b="1" dirty="0" err="1"/>
              <a:t>Jupyter</a:t>
            </a:r>
            <a:r>
              <a:rPr lang="en-US" b="1" dirty="0"/>
              <a:t> notebooks</a:t>
            </a:r>
            <a:r>
              <a:rPr lang="en-US" dirty="0"/>
              <a:t> are the </a:t>
            </a:r>
            <a:br>
              <a:rPr lang="en-US" dirty="0"/>
            </a:br>
            <a:r>
              <a:rPr lang="en-US" dirty="0"/>
              <a:t>slides, notes and problem sheets </a:t>
            </a:r>
            <a:br>
              <a:rPr lang="en-US" dirty="0"/>
            </a:br>
            <a:r>
              <a:rPr lang="en-US" dirty="0"/>
              <a:t>for the course. </a:t>
            </a:r>
          </a:p>
          <a:p>
            <a:pPr lvl="1"/>
            <a:r>
              <a:rPr lang="en-US" dirty="0">
                <a:solidFill>
                  <a:srgbClr val="002060"/>
                </a:solidFill>
              </a:rPr>
              <a:t>You can always use the "File" - "Download as" to save notebooks in another format (e.g. pdf)For </a:t>
            </a:r>
          </a:p>
          <a:p>
            <a:r>
              <a:rPr lang="en-US" dirty="0"/>
              <a:t>For </a:t>
            </a:r>
            <a:r>
              <a:rPr lang="en-US" b="1" dirty="0"/>
              <a:t>statistics</a:t>
            </a:r>
            <a:r>
              <a:rPr lang="en-US" dirty="0"/>
              <a:t> use notes from PHYS40005 Statistics and Measurement course (copy on DSML Blackboard).</a:t>
            </a:r>
          </a:p>
          <a:p>
            <a:r>
              <a:rPr lang="en-US" dirty="0"/>
              <a:t>We do not require any textbooks for the course but have three recommendations on the DSML Blackboard site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"The Hundred-Page Machine Learning Book</a:t>
            </a:r>
            <a:r>
              <a:rPr lang="en-US" dirty="0">
                <a:hlinkClick r:id="rId3"/>
              </a:rPr>
              <a:t>“</a:t>
            </a:r>
            <a:r>
              <a:rPr lang="en-US" dirty="0"/>
              <a:t> (free)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"Hands on machine learning with Scikit-Learn, </a:t>
            </a:r>
            <a:r>
              <a:rPr lang="en-US" dirty="0" err="1">
                <a:hlinkClick r:id="rId3"/>
              </a:rPr>
              <a:t>Keras</a:t>
            </a:r>
            <a:r>
              <a:rPr lang="en-US" dirty="0">
                <a:hlinkClick r:id="rId3"/>
              </a:rPr>
              <a:t> and TensorFlow 3rd Edition"</a:t>
            </a:r>
            <a:r>
              <a:rPr lang="en-US" dirty="0"/>
              <a:t> (£60).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"Introduction to Machine Learning with python"</a:t>
            </a:r>
            <a:r>
              <a:rPr lang="en-US" dirty="0"/>
              <a:t> (£50)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1C3FD-2C1C-ED46-32A3-0C19658FC7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0472" y="-20977"/>
            <a:ext cx="2287528" cy="151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085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CCEDE-1246-37A6-12C1-CA0A4C39E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855" y="32596"/>
            <a:ext cx="6172200" cy="380667"/>
          </a:xfrm>
        </p:spPr>
        <p:txBody>
          <a:bodyPr/>
          <a:lstStyle/>
          <a:p>
            <a:r>
              <a:rPr lang="en-GB" dirty="0"/>
              <a:t>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BF3E6-18EC-66B3-0924-04F2D5DAB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486336"/>
            <a:ext cx="6172200" cy="4170827"/>
          </a:xfrm>
        </p:spPr>
        <p:txBody>
          <a:bodyPr/>
          <a:lstStyle/>
          <a:p>
            <a:r>
              <a:rPr lang="en-US" dirty="0"/>
              <a:t>The course is assessed on a single </a:t>
            </a:r>
            <a:br>
              <a:rPr lang="en-US" dirty="0"/>
            </a:br>
            <a:r>
              <a:rPr lang="en-US" b="1" dirty="0"/>
              <a:t>one-day practical exam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is provisionally scheduled for 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00000"/>
                </a:solidFill>
              </a:rPr>
              <a:t>29th April 2024 (first day of term 3) 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dirty="0"/>
              <a:t>but you should check your exam timetable. </a:t>
            </a:r>
          </a:p>
          <a:p>
            <a:r>
              <a:rPr lang="en-US" dirty="0"/>
              <a:t>In the exam student will complete tasks set out in a </a:t>
            </a:r>
            <a:r>
              <a:rPr lang="en-US" dirty="0" err="1"/>
              <a:t>Jupyter</a:t>
            </a:r>
            <a:r>
              <a:rPr lang="en-US" dirty="0"/>
              <a:t> notebook on a Physics PC in the Physics Computer suite</a:t>
            </a:r>
          </a:p>
          <a:p>
            <a:pPr lvl="1"/>
            <a:r>
              <a:rPr lang="en-US" dirty="0">
                <a:solidFill>
                  <a:srgbClr val="003E74"/>
                </a:solidFill>
              </a:rPr>
              <a:t>Much like the weekly exercises </a:t>
            </a:r>
          </a:p>
          <a:p>
            <a:pPr lvl="1"/>
            <a:r>
              <a:rPr lang="en-US" dirty="0">
                <a:solidFill>
                  <a:srgbClr val="003E74"/>
                </a:solidFill>
              </a:rPr>
              <a:t>Feedback test in week 8 is a shorter version. </a:t>
            </a:r>
          </a:p>
          <a:p>
            <a:r>
              <a:rPr lang="en-US" dirty="0"/>
              <a:t>The exam will be split into two parts.</a:t>
            </a:r>
          </a:p>
          <a:p>
            <a:r>
              <a:rPr lang="en-US" dirty="0">
                <a:solidFill>
                  <a:srgbClr val="C00000"/>
                </a:solidFill>
              </a:rPr>
              <a:t>Students with special exam arrangements should contact the lecturers asap.</a:t>
            </a:r>
          </a:p>
          <a:p>
            <a:r>
              <a:rPr lang="en-US" dirty="0"/>
              <a:t>No other work contributes to the final course mark.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208784-B34B-F9C2-B824-49E15A25A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344" y="0"/>
            <a:ext cx="2055655" cy="153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492158"/>
      </p:ext>
    </p:extLst>
  </p:cSld>
  <p:clrMapOvr>
    <a:masterClrMapping/>
  </p:clrMapOvr>
</p:sld>
</file>

<file path=ppt/theme/theme1.xml><?xml version="1.0" encoding="utf-8"?>
<a:theme xmlns:a="http://schemas.openxmlformats.org/drawingml/2006/main" name="Imperial College London Theme">
  <a:themeElements>
    <a:clrScheme name="Imperial College London Presentation">
      <a:dk1>
        <a:srgbClr val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Imperial College London Presentation">
      <a:dk1>
        <a:srgbClr val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Imperial College London Presentation">
      <a:dk1>
        <a:srgbClr val="000000"/>
      </a:dk1>
      <a:lt1>
        <a:sysClr val="window" lastClr="FFFFFF"/>
      </a:lt1>
      <a:dk2>
        <a:srgbClr val="003E74"/>
      </a:dk2>
      <a:lt2>
        <a:srgbClr val="9D9D9D"/>
      </a:lt2>
      <a:accent1>
        <a:srgbClr val="0085CA"/>
      </a:accent1>
      <a:accent2>
        <a:srgbClr val="006EAF"/>
      </a:accent2>
      <a:accent3>
        <a:srgbClr val="0CA1CD"/>
      </a:accent3>
      <a:accent4>
        <a:srgbClr val="008EAA"/>
      </a:accent4>
      <a:accent5>
        <a:srgbClr val="379F9F"/>
      </a:accent5>
      <a:accent6>
        <a:srgbClr val="0085CA"/>
      </a:accent6>
      <a:hlink>
        <a:srgbClr val="0085CA"/>
      </a:hlink>
      <a:folHlink>
        <a:srgbClr val="0085CA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24364</TotalTime>
  <Words>699</Words>
  <Application>Microsoft Office PowerPoint</Application>
  <PresentationFormat>Custom</PresentationFormat>
  <Paragraphs>73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Imperial College London Theme</vt:lpstr>
      <vt:lpstr>PHYS60022/70073  Data Science and Machine Learning for Physics</vt:lpstr>
      <vt:lpstr>BLACKBOARD</vt:lpstr>
      <vt:lpstr>How the course is taught</vt:lpstr>
      <vt:lpstr>Each week</vt:lpstr>
      <vt:lpstr>Additional Resources</vt:lpstr>
      <vt:lpstr>Computing Language Requirements</vt:lpstr>
      <vt:lpstr>Hardware Requirements</vt:lpstr>
      <vt:lpstr>Bibliography</vt:lpstr>
      <vt:lpstr>Assessment</vt:lpstr>
    </vt:vector>
  </TitlesOfParts>
  <Company>Imperial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Abby Bolt</dc:creator>
  <cp:lastModifiedBy>Evans, Tim S</cp:lastModifiedBy>
  <cp:revision>93</cp:revision>
  <dcterms:created xsi:type="dcterms:W3CDTF">2017-02-16T14:49:58Z</dcterms:created>
  <dcterms:modified xsi:type="dcterms:W3CDTF">2024-01-05T18:09:58Z</dcterms:modified>
</cp:coreProperties>
</file>

<file path=docProps/thumbnail.jpeg>
</file>